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12"/>
  </p:notesMasterIdLst>
  <p:sldIdLst>
    <p:sldId id="257" r:id="rId5"/>
    <p:sldId id="258" r:id="rId6"/>
    <p:sldId id="256" r:id="rId7"/>
    <p:sldId id="261" r:id="rId8"/>
    <p:sldId id="260" r:id="rId9"/>
    <p:sldId id="262" r:id="rId10"/>
    <p:sldId id="263" r:id="rId1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43161FE-30D5-408E-AB2C-435ED55FC50F}" type="datetimeFigureOut">
              <a:rPr kumimoji="1" lang="ja-JP" altLang="en-US" smtClean="0"/>
              <a:t>2022/3/25</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EA49D819-8FF6-44C3-BD12-820B61F819F8}" type="slidenum">
              <a:rPr kumimoji="1" lang="ja-JP" altLang="en-US" smtClean="0"/>
              <a:t>‹#›</a:t>
            </a:fld>
            <a:endParaRPr kumimoji="1" lang="ja-JP" altLang="en-US"/>
          </a:p>
        </p:txBody>
      </p:sp>
    </p:spTree>
    <p:extLst>
      <p:ext uri="{BB962C8B-B14F-4D97-AF65-F5344CB8AC3E}">
        <p14:creationId xmlns:p14="http://schemas.microsoft.com/office/powerpoint/2010/main" val="33062521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91F0B37-D1BE-42A4-B499-68C669C9B001}" type="slidenum">
              <a:rPr kumimoji="1" lang="ja-JP" altLang="en-US" smtClean="0"/>
              <a:pPr/>
              <a:t>2</a:t>
            </a:fld>
            <a:endParaRPr kumimoji="1" lang="ja-JP" altLang="en-US"/>
          </a:p>
        </p:txBody>
      </p:sp>
    </p:spTree>
    <p:extLst>
      <p:ext uri="{BB962C8B-B14F-4D97-AF65-F5344CB8AC3E}">
        <p14:creationId xmlns:p14="http://schemas.microsoft.com/office/powerpoint/2010/main" val="140415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281B7E0-BDDE-4CF4-8E8A-96431F4A0FD5}" type="datetime1">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C87D52-3C76-4AB5-B7F1-9492BDD78DD4}" type="slidenum">
              <a:rPr kumimoji="1" lang="ja-JP" altLang="en-US" smtClean="0"/>
              <a:t>‹#›</a:t>
            </a:fld>
            <a:endParaRPr kumimoji="1" lang="ja-JP" altLang="en-US"/>
          </a:p>
        </p:txBody>
      </p:sp>
    </p:spTree>
    <p:extLst>
      <p:ext uri="{BB962C8B-B14F-4D97-AF65-F5344CB8AC3E}">
        <p14:creationId xmlns:p14="http://schemas.microsoft.com/office/powerpoint/2010/main" val="139230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47209A-11C5-4750-A98A-36C5728B9EF0}" type="datetime1">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C87D52-3C76-4AB5-B7F1-9492BDD78DD4}" type="slidenum">
              <a:rPr kumimoji="1" lang="ja-JP" altLang="en-US" smtClean="0"/>
              <a:t>‹#›</a:t>
            </a:fld>
            <a:endParaRPr kumimoji="1" lang="ja-JP" altLang="en-US"/>
          </a:p>
        </p:txBody>
      </p:sp>
    </p:spTree>
    <p:extLst>
      <p:ext uri="{BB962C8B-B14F-4D97-AF65-F5344CB8AC3E}">
        <p14:creationId xmlns:p14="http://schemas.microsoft.com/office/powerpoint/2010/main" val="268076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724B21-5A47-4F65-9B85-6F67098443E3}" type="datetime1">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C87D52-3C76-4AB5-B7F1-9492BDD78DD4}" type="slidenum">
              <a:rPr kumimoji="1" lang="ja-JP" altLang="en-US" smtClean="0"/>
              <a:t>‹#›</a:t>
            </a:fld>
            <a:endParaRPr kumimoji="1" lang="ja-JP" altLang="en-US"/>
          </a:p>
        </p:txBody>
      </p:sp>
    </p:spTree>
    <p:extLst>
      <p:ext uri="{BB962C8B-B14F-4D97-AF65-F5344CB8AC3E}">
        <p14:creationId xmlns:p14="http://schemas.microsoft.com/office/powerpoint/2010/main" val="406993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6B151A2-D65D-4270-B781-47EA96833CE6}" type="datetime1">
              <a:rPr kumimoji="1" lang="ja-JP" altLang="en-US" smtClean="0">
                <a:solidFill>
                  <a:prstClr val="black">
                    <a:tint val="75000"/>
                  </a:prstClr>
                </a:solidFill>
              </a:rPr>
              <a:t>2022/3/25</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5706C5-5447-4593-98EC-45A2ED1C2AF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386079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E710F2-EEE1-4A40-90B1-D03C2B0106F7}" type="datetime1">
              <a:rPr kumimoji="1" lang="ja-JP" altLang="en-US" smtClean="0">
                <a:solidFill>
                  <a:prstClr val="black">
                    <a:tint val="75000"/>
                  </a:prstClr>
                </a:solidFill>
              </a:rPr>
              <a:t>2022/3/25</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5706C5-5447-4593-98EC-45A2ED1C2AF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95492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54F0DDA-C80D-4258-86E3-4DE5F9838C98}" type="datetime1">
              <a:rPr kumimoji="1" lang="ja-JP" altLang="en-US" smtClean="0">
                <a:solidFill>
                  <a:prstClr val="black">
                    <a:tint val="75000"/>
                  </a:prstClr>
                </a:solidFill>
              </a:rPr>
              <a:t>2022/3/25</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5706C5-5447-4593-98EC-45A2ED1C2AF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4195599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484684B-628C-49FF-99A9-72CC3CE2FA55}" type="datetime1">
              <a:rPr kumimoji="1" lang="ja-JP" altLang="en-US" smtClean="0">
                <a:solidFill>
                  <a:prstClr val="black">
                    <a:tint val="75000"/>
                  </a:prstClr>
                </a:solidFill>
              </a:rPr>
              <a:t>2022/3/25</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5706C5-5447-4593-98EC-45A2ED1C2AF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096643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440B59-673C-4F7E-8989-0C3C6724F0A1}" type="datetime1">
              <a:rPr kumimoji="1" lang="ja-JP" altLang="en-US" smtClean="0">
                <a:solidFill>
                  <a:prstClr val="black">
                    <a:tint val="75000"/>
                  </a:prstClr>
                </a:solidFill>
              </a:rPr>
              <a:t>2022/3/25</a:t>
            </a:fld>
            <a:endParaRPr kumimoji="1"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kumimoji="1"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5706C5-5447-4593-98EC-45A2ED1C2AF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662532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3914C09-2E46-4E59-9DAF-CBA4E4B11105}" type="datetime1">
              <a:rPr kumimoji="1" lang="ja-JP" altLang="en-US" smtClean="0">
                <a:solidFill>
                  <a:prstClr val="black">
                    <a:tint val="75000"/>
                  </a:prstClr>
                </a:solidFill>
              </a:rPr>
              <a:t>2022/3/25</a:t>
            </a:fld>
            <a:endParaRPr kumimoji="1"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5706C5-5447-4593-98EC-45A2ED1C2AF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080053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09910-2364-412B-9EAE-83EEE41DD875}" type="datetime1">
              <a:rPr kumimoji="1" lang="ja-JP" altLang="en-US" smtClean="0">
                <a:solidFill>
                  <a:prstClr val="black">
                    <a:tint val="75000"/>
                  </a:prstClr>
                </a:solidFill>
              </a:rPr>
              <a:t>2022/3/25</a:t>
            </a:fld>
            <a:endParaRPr kumimoji="1"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kumimoji="1"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5706C5-5447-4593-98EC-45A2ED1C2AF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726524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B7CEF0E-5691-4077-AEC3-F645596DBA53}" type="datetime1">
              <a:rPr kumimoji="1" lang="ja-JP" altLang="en-US" smtClean="0">
                <a:solidFill>
                  <a:prstClr val="black">
                    <a:tint val="75000"/>
                  </a:prstClr>
                </a:solidFill>
              </a:rPr>
              <a:t>2022/3/25</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5706C5-5447-4593-98EC-45A2ED1C2AF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12510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247ACD-944C-4C45-BFF1-A39B65A8A398}" type="datetime1">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C87D52-3C76-4AB5-B7F1-9492BDD78DD4}" type="slidenum">
              <a:rPr kumimoji="1" lang="ja-JP" altLang="en-US" smtClean="0"/>
              <a:t>‹#›</a:t>
            </a:fld>
            <a:endParaRPr kumimoji="1" lang="ja-JP" altLang="en-US"/>
          </a:p>
        </p:txBody>
      </p:sp>
    </p:spTree>
    <p:extLst>
      <p:ext uri="{BB962C8B-B14F-4D97-AF65-F5344CB8AC3E}">
        <p14:creationId xmlns:p14="http://schemas.microsoft.com/office/powerpoint/2010/main" val="3313197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BC9FB0-D5A6-4A16-94FF-920BBD27C78E}" type="datetime1">
              <a:rPr kumimoji="1" lang="ja-JP" altLang="en-US" smtClean="0">
                <a:solidFill>
                  <a:prstClr val="black">
                    <a:tint val="75000"/>
                  </a:prstClr>
                </a:solidFill>
              </a:rPr>
              <a:t>2022/3/25</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5706C5-5447-4593-98EC-45A2ED1C2AF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104676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E9F421-CEC2-481F-AD97-6BE99EC66DA5}" type="datetime1">
              <a:rPr kumimoji="1" lang="ja-JP" altLang="en-US" smtClean="0">
                <a:solidFill>
                  <a:prstClr val="black">
                    <a:tint val="75000"/>
                  </a:prstClr>
                </a:solidFill>
              </a:rPr>
              <a:t>2022/3/25</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5706C5-5447-4593-98EC-45A2ED1C2AF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4048490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D6B4F3-8C11-4CE3-A965-7C7CFDF7BAB6}" type="datetime1">
              <a:rPr kumimoji="1" lang="ja-JP" altLang="en-US" smtClean="0">
                <a:solidFill>
                  <a:prstClr val="black">
                    <a:tint val="75000"/>
                  </a:prstClr>
                </a:solidFill>
              </a:rPr>
              <a:t>2022/3/25</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5706C5-5447-4593-98EC-45A2ED1C2AF7}"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303781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FD567C5-866E-4AE3-894F-97AB0593B22F}" type="datetime1">
              <a:rPr lang="ja-JP" altLang="en-US" smtClean="0">
                <a:solidFill>
                  <a:prstClr val="black">
                    <a:tint val="75000"/>
                  </a:prstClr>
                </a:solidFill>
              </a:rPr>
              <a:t>2022/3/25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4351BA-6E6C-4E18-95F2-F82E8F6BF1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2029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6EC2FBB-1CFB-45E5-B134-5E6033963D2D}" type="datetime1">
              <a:rPr lang="ja-JP" altLang="en-US" smtClean="0">
                <a:solidFill>
                  <a:prstClr val="black">
                    <a:tint val="75000"/>
                  </a:prstClr>
                </a:solidFill>
              </a:rPr>
              <a:t>2022/3/25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4351BA-6E6C-4E18-95F2-F82E8F6BF1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3727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CF39C1C-75C4-43E2-92F8-044A040CEA39}" type="datetime1">
              <a:rPr lang="ja-JP" altLang="en-US" smtClean="0">
                <a:solidFill>
                  <a:prstClr val="black">
                    <a:tint val="75000"/>
                  </a:prstClr>
                </a:solidFill>
              </a:rPr>
              <a:t>2022/3/25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4351BA-6E6C-4E18-95F2-F82E8F6BF1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9672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21620A-706A-4735-9590-0AB237EB6A43}" type="datetime1">
              <a:rPr lang="ja-JP" altLang="en-US" smtClean="0">
                <a:solidFill>
                  <a:prstClr val="black">
                    <a:tint val="75000"/>
                  </a:prstClr>
                </a:solidFill>
              </a:rPr>
              <a:t>2022/3/25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4351BA-6E6C-4E18-95F2-F82E8F6BF1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53927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8C57172-7FDA-4F64-B4B8-D1E556C07147}" type="datetime1">
              <a:rPr lang="ja-JP" altLang="en-US" smtClean="0">
                <a:solidFill>
                  <a:prstClr val="black">
                    <a:tint val="75000"/>
                  </a:prstClr>
                </a:solidFill>
              </a:rPr>
              <a:t>2022/3/25</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24351BA-6E6C-4E18-95F2-F82E8F6BF1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32893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DB76C2F-0A71-4510-A43F-BC6774F25923}" type="datetime1">
              <a:rPr lang="ja-JP" altLang="en-US" smtClean="0">
                <a:solidFill>
                  <a:prstClr val="black">
                    <a:tint val="75000"/>
                  </a:prstClr>
                </a:solidFill>
              </a:rPr>
              <a:t>2022/3/25</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24351BA-6E6C-4E18-95F2-F82E8F6BF1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2410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08759-83A5-4C95-8BB4-35FEE85455C7}" type="datetime1">
              <a:rPr lang="ja-JP" altLang="en-US" smtClean="0">
                <a:solidFill>
                  <a:prstClr val="black">
                    <a:tint val="75000"/>
                  </a:prstClr>
                </a:solidFill>
              </a:rPr>
              <a:t>2022/3/25</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24351BA-6E6C-4E18-95F2-F82E8F6BF1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1070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250862-0A32-492A-B460-794E88E4180D}" type="datetime1">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C87D52-3C76-4AB5-B7F1-9492BDD78DD4}" type="slidenum">
              <a:rPr kumimoji="1" lang="ja-JP" altLang="en-US" smtClean="0"/>
              <a:t>‹#›</a:t>
            </a:fld>
            <a:endParaRPr kumimoji="1" lang="ja-JP" altLang="en-US"/>
          </a:p>
        </p:txBody>
      </p:sp>
    </p:spTree>
    <p:extLst>
      <p:ext uri="{BB962C8B-B14F-4D97-AF65-F5344CB8AC3E}">
        <p14:creationId xmlns:p14="http://schemas.microsoft.com/office/powerpoint/2010/main" val="3455518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36A920E-A180-4089-8DAB-FFB4F4FBB9CC}" type="datetime1">
              <a:rPr lang="ja-JP" altLang="en-US" smtClean="0">
                <a:solidFill>
                  <a:prstClr val="black">
                    <a:tint val="75000"/>
                  </a:prstClr>
                </a:solidFill>
              </a:rPr>
              <a:t>2022/3/25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4351BA-6E6C-4E18-95F2-F82E8F6BF1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4898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538460A-0047-4BA1-97A0-25BBD32EFCC9}" type="datetime1">
              <a:rPr lang="ja-JP" altLang="en-US" smtClean="0">
                <a:solidFill>
                  <a:prstClr val="black">
                    <a:tint val="75000"/>
                  </a:prstClr>
                </a:solidFill>
              </a:rPr>
              <a:t>2022/3/25</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24351BA-6E6C-4E18-95F2-F82E8F6BF1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0798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49C45F0-3A58-4063-BC42-DB56FFF9E75C}" type="datetime1">
              <a:rPr lang="ja-JP" altLang="en-US" smtClean="0">
                <a:solidFill>
                  <a:prstClr val="black">
                    <a:tint val="75000"/>
                  </a:prstClr>
                </a:solidFill>
              </a:rPr>
              <a:t>2022/3/25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4351BA-6E6C-4E18-95F2-F82E8F6BF1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3484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FD6128-CAEF-424A-8EC9-37ABE20D243A}" type="datetime1">
              <a:rPr lang="ja-JP" altLang="en-US" smtClean="0">
                <a:solidFill>
                  <a:prstClr val="black">
                    <a:tint val="75000"/>
                  </a:prstClr>
                </a:solidFill>
              </a:rPr>
              <a:t>2022/3/25</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24351BA-6E6C-4E18-95F2-F82E8F6BF1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914399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3" name="Rectangle 38"/>
          <p:cNvSpPr/>
          <p:nvPr userDrawn="1"/>
        </p:nvSpPr>
        <p:spPr bwMode="gray">
          <a:xfrm>
            <a:off x="3074218" y="3428998"/>
            <a:ext cx="806498" cy="633676"/>
          </a:xfrm>
          <a:prstGeom prst="hexagon">
            <a:avLst/>
          </a:prstGeom>
          <a:noFill/>
          <a:ln w="28575" cmpd="sng">
            <a:solidFill>
              <a:srgbClr val="94B6D2">
                <a:alpha val="3098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14" name="Rectangle 39"/>
          <p:cNvSpPr/>
          <p:nvPr userDrawn="1"/>
        </p:nvSpPr>
        <p:spPr bwMode="gray">
          <a:xfrm>
            <a:off x="424296" y="955555"/>
            <a:ext cx="460857" cy="399593"/>
          </a:xfrm>
          <a:prstGeom prst="hexagon">
            <a:avLst/>
          </a:prstGeom>
          <a:noFill/>
          <a:ln w="28575" cmpd="sng">
            <a:solidFill>
              <a:schemeClr val="accent1">
                <a:alpha val="21961"/>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grpSp>
        <p:nvGrpSpPr>
          <p:cNvPr id="47" name="Group 46"/>
          <p:cNvGrpSpPr/>
          <p:nvPr userDrawn="1"/>
        </p:nvGrpSpPr>
        <p:grpSpPr bwMode="gray">
          <a:xfrm>
            <a:off x="8374062" y="6281630"/>
            <a:ext cx="457200" cy="566928"/>
            <a:chOff x="8374062" y="6281630"/>
            <a:chExt cx="457200" cy="566928"/>
          </a:xfrm>
        </p:grpSpPr>
        <p:sp>
          <p:nvSpPr>
            <p:cNvPr id="16" name="Rectangle 15"/>
            <p:cNvSpPr/>
            <p:nvPr/>
          </p:nvSpPr>
          <p:spPr bwMode="gray">
            <a:xfrm>
              <a:off x="8374062" y="6281630"/>
              <a:ext cx="54864" cy="566928"/>
            </a:xfrm>
            <a:prstGeom prst="rect">
              <a:avLst/>
            </a:prstGeom>
            <a:solidFill>
              <a:schemeClr val="accent2"/>
            </a:solidFill>
            <a:ln w="190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18" name="Rectangle 17"/>
            <p:cNvSpPr/>
            <p:nvPr/>
          </p:nvSpPr>
          <p:spPr bwMode="gray">
            <a:xfrm>
              <a:off x="8772646" y="6285908"/>
              <a:ext cx="58616" cy="562650"/>
            </a:xfrm>
            <a:prstGeom prst="rect">
              <a:avLst/>
            </a:prstGeom>
            <a:solidFill>
              <a:schemeClr val="accent3"/>
            </a:solidFill>
            <a:ln w="190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0" name="Rectangle 19"/>
            <p:cNvSpPr/>
            <p:nvPr/>
          </p:nvSpPr>
          <p:spPr bwMode="gray">
            <a:xfrm>
              <a:off x="8567990" y="6285913"/>
              <a:ext cx="58616" cy="562645"/>
            </a:xfrm>
            <a:prstGeom prst="rect">
              <a:avLst/>
            </a:prstGeom>
            <a:solidFill>
              <a:schemeClr val="accent1"/>
            </a:solid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grpSp>
      <p:grpSp>
        <p:nvGrpSpPr>
          <p:cNvPr id="21" name="Group 20"/>
          <p:cNvGrpSpPr/>
          <p:nvPr userDrawn="1"/>
        </p:nvGrpSpPr>
        <p:grpSpPr bwMode="gray">
          <a:xfrm>
            <a:off x="366689" y="4350712"/>
            <a:ext cx="2707529" cy="2361887"/>
            <a:chOff x="3322805" y="1917125"/>
            <a:chExt cx="1496016" cy="1102716"/>
          </a:xfrm>
          <a:noFill/>
        </p:grpSpPr>
        <p:sp>
          <p:nvSpPr>
            <p:cNvPr id="22" name="Rectangle 46"/>
            <p:cNvSpPr/>
            <p:nvPr/>
          </p:nvSpPr>
          <p:spPr bwMode="gray">
            <a:xfrm>
              <a:off x="3577447" y="2508826"/>
              <a:ext cx="732093" cy="511015"/>
            </a:xfrm>
            <a:prstGeom prst="hexagon">
              <a:avLst/>
            </a:prstGeom>
            <a:grpFill/>
            <a:ln w="28575" cmpd="sng">
              <a:solidFill>
                <a:schemeClr val="accent3">
                  <a:alpha val="1098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3" name="Rectangle 47"/>
            <p:cNvSpPr/>
            <p:nvPr/>
          </p:nvSpPr>
          <p:spPr bwMode="gray">
            <a:xfrm>
              <a:off x="3322805" y="1997812"/>
              <a:ext cx="509282" cy="371827"/>
            </a:xfrm>
            <a:prstGeom prst="hexagon">
              <a:avLst/>
            </a:prstGeom>
            <a:grpFill/>
            <a:ln w="19050" cmpd="sng">
              <a:solidFill>
                <a:schemeClr val="accent3">
                  <a:alpha val="1294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4" name="Rectangle 48"/>
            <p:cNvSpPr/>
            <p:nvPr/>
          </p:nvSpPr>
          <p:spPr bwMode="gray">
            <a:xfrm>
              <a:off x="3765502" y="1917125"/>
              <a:ext cx="1053319" cy="766801"/>
            </a:xfrm>
            <a:prstGeom prst="hexagon">
              <a:avLst/>
            </a:prstGeom>
            <a:grpFill/>
            <a:ln w="28575" cmpd="sng">
              <a:solidFill>
                <a:srgbClr val="A6A6A6">
                  <a:alpha val="3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grpSp>
      <p:grpSp>
        <p:nvGrpSpPr>
          <p:cNvPr id="25" name="Group 24"/>
          <p:cNvGrpSpPr/>
          <p:nvPr userDrawn="1"/>
        </p:nvGrpSpPr>
        <p:grpSpPr bwMode="gray">
          <a:xfrm>
            <a:off x="2901396" y="203007"/>
            <a:ext cx="5875915" cy="5011809"/>
            <a:chOff x="2917390" y="1931219"/>
            <a:chExt cx="2734040" cy="2339910"/>
          </a:xfrm>
          <a:noFill/>
        </p:grpSpPr>
        <p:sp>
          <p:nvSpPr>
            <p:cNvPr id="26" name="Rectangle 50"/>
            <p:cNvSpPr/>
            <p:nvPr/>
          </p:nvSpPr>
          <p:spPr bwMode="gray">
            <a:xfrm>
              <a:off x="3855541" y="2764980"/>
              <a:ext cx="1795889" cy="1506149"/>
            </a:xfrm>
            <a:prstGeom prst="hexagon">
              <a:avLst/>
            </a:prstGeom>
            <a:grpFill/>
            <a:ln w="28575" cmpd="sng">
              <a:solidFill>
                <a:srgbClr val="A6A6A6">
                  <a:alpha val="1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8" name="Rectangle 51"/>
            <p:cNvSpPr/>
            <p:nvPr/>
          </p:nvSpPr>
          <p:spPr bwMode="gray">
            <a:xfrm>
              <a:off x="5142148" y="2926354"/>
              <a:ext cx="485457" cy="403433"/>
            </a:xfrm>
            <a:prstGeom prst="hexagon">
              <a:avLst/>
            </a:prstGeom>
            <a:grpFill/>
            <a:ln w="28575" cmpd="sng">
              <a:solidFill>
                <a:srgbClr val="A6A6A6">
                  <a:alpha val="1294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9" name="Rectangle 52"/>
            <p:cNvSpPr/>
            <p:nvPr/>
          </p:nvSpPr>
          <p:spPr bwMode="gray">
            <a:xfrm>
              <a:off x="3790324" y="1931219"/>
              <a:ext cx="765840" cy="618597"/>
            </a:xfrm>
            <a:prstGeom prst="hexagon">
              <a:avLst/>
            </a:prstGeom>
            <a:noFill/>
            <a:ln w="38100" cmpd="sng">
              <a:solidFill>
                <a:srgbClr val="A6A6A6">
                  <a:alpha val="1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31" name="Rectangle 52"/>
            <p:cNvSpPr/>
            <p:nvPr/>
          </p:nvSpPr>
          <p:spPr bwMode="gray">
            <a:xfrm>
              <a:off x="2917390" y="2630503"/>
              <a:ext cx="1072172" cy="887552"/>
            </a:xfrm>
            <a:prstGeom prst="hexagon">
              <a:avLst/>
            </a:prstGeom>
            <a:grpFill/>
            <a:ln w="19050" cmpd="sng">
              <a:solidFill>
                <a:srgbClr val="A6A6A6">
                  <a:alpha val="2705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dirty="0">
                <a:solidFill>
                  <a:prstClr val="white"/>
                </a:solidFill>
              </a:endParaRPr>
            </a:p>
          </p:txBody>
        </p:sp>
      </p:grpSp>
      <p:sp>
        <p:nvSpPr>
          <p:cNvPr id="32" name="Rectangle 47"/>
          <p:cNvSpPr/>
          <p:nvPr userDrawn="1"/>
        </p:nvSpPr>
        <p:spPr bwMode="gray">
          <a:xfrm>
            <a:off x="193868" y="-2849"/>
            <a:ext cx="2210113" cy="839533"/>
          </a:xfrm>
          <a:custGeom>
            <a:avLst/>
            <a:gdLst>
              <a:gd name="connsiteX0" fmla="*/ 0 w 2210113"/>
              <a:gd name="connsiteY0" fmla="*/ 662480 h 1324960"/>
              <a:gd name="connsiteX1" fmla="*/ 331240 w 2210113"/>
              <a:gd name="connsiteY1" fmla="*/ 0 h 1324960"/>
              <a:gd name="connsiteX2" fmla="*/ 1878873 w 2210113"/>
              <a:gd name="connsiteY2" fmla="*/ 0 h 1324960"/>
              <a:gd name="connsiteX3" fmla="*/ 2210113 w 2210113"/>
              <a:gd name="connsiteY3" fmla="*/ 662480 h 1324960"/>
              <a:gd name="connsiteX4" fmla="*/ 1878873 w 2210113"/>
              <a:gd name="connsiteY4" fmla="*/ 1324960 h 1324960"/>
              <a:gd name="connsiteX5" fmla="*/ 331240 w 2210113"/>
              <a:gd name="connsiteY5" fmla="*/ 1324960 h 1324960"/>
              <a:gd name="connsiteX6" fmla="*/ 0 w 2210113"/>
              <a:gd name="connsiteY6" fmla="*/ 662480 h 1324960"/>
              <a:gd name="connsiteX0" fmla="*/ 0 w 2210113"/>
              <a:gd name="connsiteY0" fmla="*/ 662480 h 1324960"/>
              <a:gd name="connsiteX1" fmla="*/ 345642 w 2210113"/>
              <a:gd name="connsiteY1" fmla="*/ 0 h 1324960"/>
              <a:gd name="connsiteX2" fmla="*/ 1878873 w 2210113"/>
              <a:gd name="connsiteY2" fmla="*/ 0 h 1324960"/>
              <a:gd name="connsiteX3" fmla="*/ 2210113 w 2210113"/>
              <a:gd name="connsiteY3" fmla="*/ 662480 h 1324960"/>
              <a:gd name="connsiteX4" fmla="*/ 1878873 w 2210113"/>
              <a:gd name="connsiteY4" fmla="*/ 1324960 h 1324960"/>
              <a:gd name="connsiteX5" fmla="*/ 331240 w 2210113"/>
              <a:gd name="connsiteY5" fmla="*/ 1324960 h 1324960"/>
              <a:gd name="connsiteX6" fmla="*/ 0 w 2210113"/>
              <a:gd name="connsiteY6" fmla="*/ 662480 h 1324960"/>
              <a:gd name="connsiteX0" fmla="*/ 0 w 2210113"/>
              <a:gd name="connsiteY0" fmla="*/ 662480 h 1324960"/>
              <a:gd name="connsiteX1" fmla="*/ 90992 w 2210113"/>
              <a:gd name="connsiteY1" fmla="*/ 491125 h 1324960"/>
              <a:gd name="connsiteX2" fmla="*/ 1878873 w 2210113"/>
              <a:gd name="connsiteY2" fmla="*/ 0 h 1324960"/>
              <a:gd name="connsiteX3" fmla="*/ 2210113 w 2210113"/>
              <a:gd name="connsiteY3" fmla="*/ 662480 h 1324960"/>
              <a:gd name="connsiteX4" fmla="*/ 1878873 w 2210113"/>
              <a:gd name="connsiteY4" fmla="*/ 1324960 h 1324960"/>
              <a:gd name="connsiteX5" fmla="*/ 331240 w 2210113"/>
              <a:gd name="connsiteY5" fmla="*/ 1324960 h 1324960"/>
              <a:gd name="connsiteX6" fmla="*/ 0 w 2210113"/>
              <a:gd name="connsiteY6" fmla="*/ 662480 h 1324960"/>
              <a:gd name="connsiteX0" fmla="*/ 0 w 2210113"/>
              <a:gd name="connsiteY0" fmla="*/ 177053 h 839533"/>
              <a:gd name="connsiteX1" fmla="*/ 90992 w 2210113"/>
              <a:gd name="connsiteY1" fmla="*/ 5698 h 839533"/>
              <a:gd name="connsiteX2" fmla="*/ 2119824 w 2210113"/>
              <a:gd name="connsiteY2" fmla="*/ 0 h 839533"/>
              <a:gd name="connsiteX3" fmla="*/ 2210113 w 2210113"/>
              <a:gd name="connsiteY3" fmla="*/ 177053 h 839533"/>
              <a:gd name="connsiteX4" fmla="*/ 1878873 w 2210113"/>
              <a:gd name="connsiteY4" fmla="*/ 839533 h 839533"/>
              <a:gd name="connsiteX5" fmla="*/ 331240 w 2210113"/>
              <a:gd name="connsiteY5" fmla="*/ 839533 h 839533"/>
              <a:gd name="connsiteX6" fmla="*/ 0 w 2210113"/>
              <a:gd name="connsiteY6" fmla="*/ 177053 h 839533"/>
              <a:gd name="connsiteX0" fmla="*/ 0 w 2210113"/>
              <a:gd name="connsiteY0" fmla="*/ 177053 h 839533"/>
              <a:gd name="connsiteX1" fmla="*/ 90992 w 2210113"/>
              <a:gd name="connsiteY1" fmla="*/ 5698 h 839533"/>
              <a:gd name="connsiteX2" fmla="*/ 1230431 w 2210113"/>
              <a:gd name="connsiteY2" fmla="*/ 2849 h 839533"/>
              <a:gd name="connsiteX3" fmla="*/ 2119824 w 2210113"/>
              <a:gd name="connsiteY3" fmla="*/ 0 h 839533"/>
              <a:gd name="connsiteX4" fmla="*/ 2210113 w 2210113"/>
              <a:gd name="connsiteY4" fmla="*/ 177053 h 839533"/>
              <a:gd name="connsiteX5" fmla="*/ 1878873 w 2210113"/>
              <a:gd name="connsiteY5" fmla="*/ 839533 h 839533"/>
              <a:gd name="connsiteX6" fmla="*/ 331240 w 2210113"/>
              <a:gd name="connsiteY6" fmla="*/ 839533 h 839533"/>
              <a:gd name="connsiteX7" fmla="*/ 0 w 2210113"/>
              <a:gd name="connsiteY7" fmla="*/ 177053 h 839533"/>
              <a:gd name="connsiteX0" fmla="*/ 1230431 w 2210113"/>
              <a:gd name="connsiteY0" fmla="*/ 2849 h 839533"/>
              <a:gd name="connsiteX1" fmla="*/ 2119824 w 2210113"/>
              <a:gd name="connsiteY1" fmla="*/ 0 h 839533"/>
              <a:gd name="connsiteX2" fmla="*/ 2210113 w 2210113"/>
              <a:gd name="connsiteY2" fmla="*/ 177053 h 839533"/>
              <a:gd name="connsiteX3" fmla="*/ 1878873 w 2210113"/>
              <a:gd name="connsiteY3" fmla="*/ 839533 h 839533"/>
              <a:gd name="connsiteX4" fmla="*/ 331240 w 2210113"/>
              <a:gd name="connsiteY4" fmla="*/ 839533 h 839533"/>
              <a:gd name="connsiteX5" fmla="*/ 0 w 2210113"/>
              <a:gd name="connsiteY5" fmla="*/ 177053 h 839533"/>
              <a:gd name="connsiteX6" fmla="*/ 90992 w 2210113"/>
              <a:gd name="connsiteY6" fmla="*/ 5698 h 839533"/>
              <a:gd name="connsiteX7" fmla="*/ 1321871 w 2210113"/>
              <a:gd name="connsiteY7" fmla="*/ 94289 h 839533"/>
              <a:gd name="connsiteX0" fmla="*/ 1230431 w 2210113"/>
              <a:gd name="connsiteY0" fmla="*/ 2849 h 839533"/>
              <a:gd name="connsiteX1" fmla="*/ 2119824 w 2210113"/>
              <a:gd name="connsiteY1" fmla="*/ 0 h 839533"/>
              <a:gd name="connsiteX2" fmla="*/ 2210113 w 2210113"/>
              <a:gd name="connsiteY2" fmla="*/ 177053 h 839533"/>
              <a:gd name="connsiteX3" fmla="*/ 1878873 w 2210113"/>
              <a:gd name="connsiteY3" fmla="*/ 839533 h 839533"/>
              <a:gd name="connsiteX4" fmla="*/ 331240 w 2210113"/>
              <a:gd name="connsiteY4" fmla="*/ 839533 h 839533"/>
              <a:gd name="connsiteX5" fmla="*/ 0 w 2210113"/>
              <a:gd name="connsiteY5" fmla="*/ 177053 h 839533"/>
              <a:gd name="connsiteX6" fmla="*/ 90992 w 2210113"/>
              <a:gd name="connsiteY6" fmla="*/ 5698 h 839533"/>
              <a:gd name="connsiteX0" fmla="*/ 2119824 w 2210113"/>
              <a:gd name="connsiteY0" fmla="*/ 0 h 839533"/>
              <a:gd name="connsiteX1" fmla="*/ 2210113 w 2210113"/>
              <a:gd name="connsiteY1" fmla="*/ 177053 h 839533"/>
              <a:gd name="connsiteX2" fmla="*/ 1878873 w 2210113"/>
              <a:gd name="connsiteY2" fmla="*/ 839533 h 839533"/>
              <a:gd name="connsiteX3" fmla="*/ 331240 w 2210113"/>
              <a:gd name="connsiteY3" fmla="*/ 839533 h 839533"/>
              <a:gd name="connsiteX4" fmla="*/ 0 w 2210113"/>
              <a:gd name="connsiteY4" fmla="*/ 177053 h 839533"/>
              <a:gd name="connsiteX5" fmla="*/ 90992 w 2210113"/>
              <a:gd name="connsiteY5" fmla="*/ 5698 h 83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0113" h="839533">
                <a:moveTo>
                  <a:pt x="2119824" y="0"/>
                </a:moveTo>
                <a:lnTo>
                  <a:pt x="2210113" y="177053"/>
                </a:lnTo>
                <a:lnTo>
                  <a:pt x="1878873" y="839533"/>
                </a:lnTo>
                <a:lnTo>
                  <a:pt x="331240" y="839533"/>
                </a:lnTo>
                <a:lnTo>
                  <a:pt x="0" y="177053"/>
                </a:lnTo>
                <a:lnTo>
                  <a:pt x="90992" y="5698"/>
                </a:lnTo>
              </a:path>
            </a:pathLst>
          </a:custGeom>
          <a:noFill/>
          <a:ln w="19050" cmpd="sng">
            <a:solidFill>
              <a:srgbClr val="A6A6A6">
                <a:alpha val="1294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33" name="Rectangle 30"/>
          <p:cNvSpPr/>
          <p:nvPr userDrawn="1"/>
        </p:nvSpPr>
        <p:spPr bwMode="gray">
          <a:xfrm>
            <a:off x="942758" y="532917"/>
            <a:ext cx="1068374" cy="879838"/>
          </a:xfrm>
          <a:prstGeom prst="hexagon">
            <a:avLst/>
          </a:prstGeom>
          <a:noFill/>
          <a:ln w="28575" cmpd="sng">
            <a:solidFill>
              <a:schemeClr val="accent2">
                <a:alpha val="3098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grpSp>
        <p:nvGrpSpPr>
          <p:cNvPr id="34" name="Group 33"/>
          <p:cNvGrpSpPr/>
          <p:nvPr userDrawn="1"/>
        </p:nvGrpSpPr>
        <p:grpSpPr bwMode="gray">
          <a:xfrm>
            <a:off x="1703810" y="548646"/>
            <a:ext cx="4277012" cy="3211503"/>
            <a:chOff x="1703810" y="548646"/>
            <a:chExt cx="4277012" cy="3211503"/>
          </a:xfrm>
        </p:grpSpPr>
        <p:sp>
          <p:nvSpPr>
            <p:cNvPr id="35" name="Rectangle 40"/>
            <p:cNvSpPr/>
            <p:nvPr/>
          </p:nvSpPr>
          <p:spPr bwMode="gray">
            <a:xfrm>
              <a:off x="4053538" y="2104037"/>
              <a:ext cx="1927284" cy="1656112"/>
            </a:xfrm>
            <a:prstGeom prst="hexagon">
              <a:avLst/>
            </a:prstGeom>
            <a:noFill/>
            <a:ln w="57150" cmpd="sng">
              <a:solidFill>
                <a:schemeClr val="accent1">
                  <a:lumMod val="75000"/>
                  <a:alpha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36" name="Rectangle 29"/>
            <p:cNvSpPr/>
            <p:nvPr userDrawn="1"/>
          </p:nvSpPr>
          <p:spPr bwMode="gray">
            <a:xfrm>
              <a:off x="1703810" y="1006187"/>
              <a:ext cx="2501559" cy="2134772"/>
            </a:xfrm>
            <a:prstGeom prst="hexagon">
              <a:avLst/>
            </a:prstGeom>
            <a:noFill/>
            <a:ln w="76200" cmpd="sng">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37" name="Rectangle 31"/>
            <p:cNvSpPr/>
            <p:nvPr userDrawn="1"/>
          </p:nvSpPr>
          <p:spPr bwMode="gray">
            <a:xfrm>
              <a:off x="4053536" y="548646"/>
              <a:ext cx="1497782" cy="1345880"/>
            </a:xfrm>
            <a:prstGeom prst="hexagon">
              <a:avLst/>
            </a:prstGeom>
            <a:noFill/>
            <a:ln w="57150" cmpd="sng">
              <a:solidFill>
                <a:schemeClr val="accent3">
                  <a:alpha val="87059"/>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grpSp>
      <p:grpSp>
        <p:nvGrpSpPr>
          <p:cNvPr id="38" name="Group 37"/>
          <p:cNvGrpSpPr/>
          <p:nvPr userDrawn="1"/>
        </p:nvGrpSpPr>
        <p:grpSpPr bwMode="gray">
          <a:xfrm>
            <a:off x="942759" y="1355148"/>
            <a:ext cx="7661731" cy="4089106"/>
            <a:chOff x="-1184944" y="2469332"/>
            <a:chExt cx="6450903" cy="2938209"/>
          </a:xfrm>
        </p:grpSpPr>
        <p:sp>
          <p:nvSpPr>
            <p:cNvPr id="39" name="Rectangle 34"/>
            <p:cNvSpPr/>
            <p:nvPr/>
          </p:nvSpPr>
          <p:spPr bwMode="gray">
            <a:xfrm>
              <a:off x="2986317" y="2469332"/>
              <a:ext cx="388024" cy="289753"/>
            </a:xfrm>
            <a:prstGeom prst="hexagon">
              <a:avLst/>
            </a:prstGeom>
            <a:noFill/>
            <a:ln w="19050">
              <a:solidFill>
                <a:schemeClr val="accent1">
                  <a:alpha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40" name="Rectangle 35"/>
            <p:cNvSpPr/>
            <p:nvPr/>
          </p:nvSpPr>
          <p:spPr bwMode="gray">
            <a:xfrm>
              <a:off x="-1184944" y="5035714"/>
              <a:ext cx="485030" cy="371827"/>
            </a:xfrm>
            <a:prstGeom prst="hexagon">
              <a:avLst/>
            </a:prstGeom>
            <a:noFill/>
            <a:ln w="28575">
              <a:solidFill>
                <a:schemeClr val="accent3">
                  <a:alpha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41" name="Rectangle 35"/>
            <p:cNvSpPr/>
            <p:nvPr/>
          </p:nvSpPr>
          <p:spPr bwMode="gray">
            <a:xfrm>
              <a:off x="4780929" y="4663175"/>
              <a:ext cx="485030" cy="371827"/>
            </a:xfrm>
            <a:prstGeom prst="hexagon">
              <a:avLst/>
            </a:prstGeom>
            <a:noFill/>
            <a:ln w="19050">
              <a:solidFill>
                <a:schemeClr val="accent2">
                  <a:alpha val="4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grpSp>
      <p:sp>
        <p:nvSpPr>
          <p:cNvPr id="42" name="Title 8"/>
          <p:cNvSpPr>
            <a:spLocks noGrp="1"/>
          </p:cNvSpPr>
          <p:nvPr userDrawn="1">
            <p:ph type="ctrTitle"/>
          </p:nvPr>
        </p:nvSpPr>
        <p:spPr bwMode="gray">
          <a:xfrm>
            <a:off x="685800" y="3730698"/>
            <a:ext cx="7772400" cy="1829761"/>
          </a:xfrm>
        </p:spPr>
        <p:txBody>
          <a:bodyPr anchor="ctr">
            <a:normAutofit fontScale="92500" lnSpcReduction="10000"/>
          </a:bodyPr>
          <a:lstStyle>
            <a:lvl1pPr algn="ctr">
              <a:defRPr kumimoji="0" lang="en-US" sz="4800" b="1" i="0" u="none" strike="noStrike" kern="1200" normalizeH="0" baseline="0" noProof="0" dirty="0">
                <a:ln w="1905"/>
                <a:gradFill>
                  <a:gsLst>
                    <a:gs pos="0">
                      <a:schemeClr val="tx2">
                        <a:lumMod val="75000"/>
                      </a:schemeClr>
                    </a:gs>
                    <a:gs pos="78000">
                      <a:schemeClr val="tx2">
                        <a:lumMod val="60000"/>
                        <a:lumOff val="40000"/>
                      </a:schemeClr>
                    </a:gs>
                    <a:gs pos="100000">
                      <a:schemeClr val="tx2">
                        <a:lumMod val="60000"/>
                        <a:lumOff val="40000"/>
                      </a:schemeClr>
                    </a:gs>
                  </a:gsLst>
                  <a:lin ang="5400000"/>
                </a:gradFill>
                <a:effectLst>
                  <a:innerShdw blurRad="63500" dist="50800" dir="2700000">
                    <a:prstClr val="black">
                      <a:alpha val="50000"/>
                    </a:prstClr>
                  </a:innerShdw>
                </a:effectLst>
                <a:uLnTx/>
                <a:uFillTx/>
                <a:latin typeface="Meiryo UI" pitchFamily="50" charset="-128"/>
                <a:ea typeface="Meiryo UI" pitchFamily="50" charset="-128"/>
                <a:cs typeface="Meiryo UI" pitchFamily="50" charset="-128"/>
              </a:defRPr>
            </a:lvl1pPr>
            <a:extLst/>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ja-JP" altLang="en-US" dirty="0"/>
              <a:t>マスタ タイトルの書式設定</a:t>
            </a:r>
            <a:endParaRPr kumimoji="0" lang="en-US" dirty="0"/>
          </a:p>
        </p:txBody>
      </p:sp>
      <p:sp>
        <p:nvSpPr>
          <p:cNvPr id="43" name="Subtitle 16"/>
          <p:cNvSpPr>
            <a:spLocks noGrp="1"/>
          </p:cNvSpPr>
          <p:nvPr userDrawn="1">
            <p:ph type="subTitle" idx="1"/>
          </p:nvPr>
        </p:nvSpPr>
        <p:spPr bwMode="gray">
          <a:xfrm>
            <a:off x="716283" y="5197977"/>
            <a:ext cx="7772400" cy="739105"/>
          </a:xfrm>
        </p:spPr>
        <p:txBody>
          <a:bodyPr lIns="45720" rIns="45720" anchor="ctr">
            <a:normAutofit/>
          </a:bodyPr>
          <a:lstStyle>
            <a:lvl1pPr marL="0" marR="64008" indent="0" algn="ctr">
              <a:buNone/>
              <a:defRPr sz="2000">
                <a:solidFill>
                  <a:schemeClr val="accent1">
                    <a:lumMod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dirty="0"/>
              <a:t>マスタ サブタイトルの書式設定</a:t>
            </a:r>
            <a:endParaRPr kumimoji="0" lang="en-US" dirty="0"/>
          </a:p>
        </p:txBody>
      </p:sp>
      <p:sp>
        <p:nvSpPr>
          <p:cNvPr id="44" name="Date Placeholder 42"/>
          <p:cNvSpPr>
            <a:spLocks noGrp="1"/>
          </p:cNvSpPr>
          <p:nvPr userDrawn="1">
            <p:ph type="dt" sz="half" idx="10"/>
          </p:nvPr>
        </p:nvSpPr>
        <p:spPr bwMode="gray">
          <a:xfrm>
            <a:off x="457200" y="6356350"/>
            <a:ext cx="2133600" cy="365125"/>
          </a:xfrm>
          <a:prstGeom prst="rect">
            <a:avLst/>
          </a:prstGeom>
        </p:spPr>
        <p:txBody>
          <a:bodyPr/>
          <a:lstStyle/>
          <a:p>
            <a:fld id="{97E21641-7591-453E-AE25-810143B57445}" type="datetime1">
              <a:rPr lang="ja-JP" altLang="en-US" smtClean="0">
                <a:solidFill>
                  <a:prstClr val="black"/>
                </a:solidFill>
              </a:rPr>
              <a:t>2022/3/25</a:t>
            </a:fld>
            <a:endParaRPr lang="en-US">
              <a:solidFill>
                <a:prstClr val="black"/>
              </a:solidFill>
            </a:endParaRPr>
          </a:p>
        </p:txBody>
      </p:sp>
      <p:sp>
        <p:nvSpPr>
          <p:cNvPr id="45" name="Slide Number Placeholder 43"/>
          <p:cNvSpPr>
            <a:spLocks noGrp="1"/>
          </p:cNvSpPr>
          <p:nvPr userDrawn="1">
            <p:ph type="sldNum" sz="quarter" idx="11"/>
          </p:nvPr>
        </p:nvSpPr>
        <p:spPr bwMode="gray">
          <a:xfrm>
            <a:off x="6553200" y="6356350"/>
            <a:ext cx="2133600" cy="365125"/>
          </a:xfrm>
          <a:prstGeom prst="rect">
            <a:avLst/>
          </a:prstGeom>
        </p:spPr>
        <p:txBody>
          <a:bodyPr/>
          <a:lstStyle/>
          <a:p>
            <a:fld id="{842BF2C6-80D0-4C8E-AA75-E9E7719C2A2B}" type="slidenum">
              <a:rPr lang="en-US" smtClean="0">
                <a:solidFill>
                  <a:prstClr val="black"/>
                </a:solidFill>
              </a:rPr>
              <a:pPr/>
              <a:t>‹#›</a:t>
            </a:fld>
            <a:endParaRPr lang="en-US">
              <a:solidFill>
                <a:prstClr val="black"/>
              </a:solidFill>
            </a:endParaRPr>
          </a:p>
        </p:txBody>
      </p:sp>
      <p:sp>
        <p:nvSpPr>
          <p:cNvPr id="46" name="Footer Placeholder 44"/>
          <p:cNvSpPr>
            <a:spLocks noGrp="1"/>
          </p:cNvSpPr>
          <p:nvPr userDrawn="1">
            <p:ph type="ftr" sz="quarter" idx="12"/>
          </p:nvPr>
        </p:nvSpPr>
        <p:spPr bwMode="gray">
          <a:xfrm>
            <a:off x="3124200" y="6356350"/>
            <a:ext cx="2895600" cy="365125"/>
          </a:xfrm>
          <a:prstGeom prst="rect">
            <a:avLst/>
          </a:prstGeom>
        </p:spPr>
        <p:txBody>
          <a:bodyPr/>
          <a:lstStyle/>
          <a:p>
            <a:endParaRPr lang="en-US">
              <a:solidFill>
                <a:prstClr val="black"/>
              </a:solidFill>
            </a:endParaRPr>
          </a:p>
        </p:txBody>
      </p:sp>
    </p:spTree>
    <p:extLst>
      <p:ext uri="{BB962C8B-B14F-4D97-AF65-F5344CB8AC3E}">
        <p14:creationId xmlns:p14="http://schemas.microsoft.com/office/powerpoint/2010/main" val="2319834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Title 6"/>
          <p:cNvSpPr>
            <a:spLocks noGrp="1"/>
          </p:cNvSpPr>
          <p:nvPr>
            <p:ph type="title"/>
          </p:nvPr>
        </p:nvSpPr>
        <p:spPr/>
        <p:txBody>
          <a:bodyPr rtlCol="0"/>
          <a:lstStyle/>
          <a:p>
            <a:r>
              <a:rPr kumimoji="0" lang="ja-JP" altLang="en-US"/>
              <a:t>マスタ タイトルの書式設定</a:t>
            </a:r>
            <a:endParaRPr kumimoji="0" lang="en-US"/>
          </a:p>
        </p:txBody>
      </p:sp>
      <p:sp>
        <p:nvSpPr>
          <p:cNvPr id="8" name="Date Placeholder 7"/>
          <p:cNvSpPr>
            <a:spLocks noGrp="1"/>
          </p:cNvSpPr>
          <p:nvPr>
            <p:ph type="dt" sz="half" idx="10"/>
          </p:nvPr>
        </p:nvSpPr>
        <p:spPr/>
        <p:txBody>
          <a:bodyPr/>
          <a:lstStyle/>
          <a:p>
            <a:fld id="{B8EBB858-2391-4317-A3D7-F6E8243B3CD5}" type="datetime1">
              <a:rPr lang="ja-JP" altLang="en-US" smtClean="0">
                <a:solidFill>
                  <a:prstClr val="black"/>
                </a:solidFill>
              </a:rPr>
              <a:t>2022/3/25</a:t>
            </a:fld>
            <a:endParaRPr lang="en-US">
              <a:solidFill>
                <a:prstClr val="black"/>
              </a:solidFill>
            </a:endParaRPr>
          </a:p>
        </p:txBody>
      </p:sp>
      <p:sp>
        <p:nvSpPr>
          <p:cNvPr id="9" name="Slide Number Placeholder 8"/>
          <p:cNvSpPr>
            <a:spLocks noGrp="1"/>
          </p:cNvSpPr>
          <p:nvPr>
            <p:ph type="sldNum" sz="quarter" idx="11"/>
          </p:nvPr>
        </p:nvSpPr>
        <p:spPr/>
        <p:txBody>
          <a:bodyPr/>
          <a:lstStyle/>
          <a:p>
            <a:fld id="{1E9D4D7C-FEC1-443F-9169-E8AB76FE46D4}" type="slidenum">
              <a:rPr lang="en-US" smtClean="0">
                <a:solidFill>
                  <a:prstClr val="black"/>
                </a:solidFill>
              </a:rPr>
              <a:pPr/>
              <a:t>‹#›</a:t>
            </a:fld>
            <a:endParaRPr lang="en-US">
              <a:solidFill>
                <a:prstClr val="black"/>
              </a:solidFill>
            </a:endParaRPr>
          </a:p>
        </p:txBody>
      </p:sp>
      <p:sp>
        <p:nvSpPr>
          <p:cNvPr id="10" name="Footer Placeholder 9"/>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23191988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gray">
          <a:xfrm>
            <a:off x="6727032" y="6407944"/>
            <a:ext cx="1920240" cy="365760"/>
          </a:xfrm>
          <a:prstGeom prst="rect">
            <a:avLst/>
          </a:prstGeom>
        </p:spPr>
        <p:txBody>
          <a:bodyPr/>
          <a:lstStyle/>
          <a:p>
            <a:fld id="{7DB99007-8F82-4313-B51E-403D7B482857}" type="datetime1">
              <a:rPr lang="ja-JP" altLang="en-US" smtClean="0">
                <a:solidFill>
                  <a:prstClr val="black"/>
                </a:solidFill>
              </a:rPr>
              <a:t>2022/3/25</a:t>
            </a:fld>
            <a:endParaRPr lang="en-US">
              <a:solidFill>
                <a:prstClr val="black"/>
              </a:solidFill>
            </a:endParaRPr>
          </a:p>
        </p:txBody>
      </p:sp>
      <p:sp>
        <p:nvSpPr>
          <p:cNvPr id="5" name="Footer Placeholder 4"/>
          <p:cNvSpPr>
            <a:spLocks noGrp="1"/>
          </p:cNvSpPr>
          <p:nvPr>
            <p:ph type="ftr" sz="quarter" idx="11"/>
          </p:nvPr>
        </p:nvSpPr>
        <p:spPr bwMode="gray">
          <a:xfrm>
            <a:off x="4380072" y="6407944"/>
            <a:ext cx="2350681"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bwMode="gray">
          <a:xfrm>
            <a:off x="8647272" y="6407944"/>
            <a:ext cx="365760" cy="365125"/>
          </a:xfrm>
          <a:prstGeom prst="rect">
            <a:avLst/>
          </a:prstGeom>
        </p:spPr>
        <p:txBody>
          <a:bodyPr/>
          <a:lstStyle/>
          <a:p>
            <a:fld id="{A5F557ED-0132-421A-9093-219A90B2C9E5}" type="slidenum">
              <a:rPr lang="en-US" smtClean="0">
                <a:solidFill>
                  <a:prstClr val="black"/>
                </a:solidFill>
              </a:rPr>
              <a:pPr/>
              <a:t>‹#›</a:t>
            </a:fld>
            <a:endParaRPr lang="en-US">
              <a:solidFill>
                <a:prstClr val="black"/>
              </a:solidFill>
            </a:endParaRPr>
          </a:p>
        </p:txBody>
      </p:sp>
      <p:sp>
        <p:nvSpPr>
          <p:cNvPr id="9" name="Rectangle 38"/>
          <p:cNvSpPr/>
          <p:nvPr userDrawn="1"/>
        </p:nvSpPr>
        <p:spPr bwMode="gray">
          <a:xfrm>
            <a:off x="1957278" y="5370991"/>
            <a:ext cx="759411" cy="633676"/>
          </a:xfrm>
          <a:prstGeom prst="hexagon">
            <a:avLst/>
          </a:prstGeom>
          <a:noFill/>
          <a:ln w="28575" cmpd="sng">
            <a:solidFill>
              <a:srgbClr val="94B6D2">
                <a:alpha val="3098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10" name="Rectangle 39"/>
          <p:cNvSpPr/>
          <p:nvPr userDrawn="1"/>
        </p:nvSpPr>
        <p:spPr bwMode="gray">
          <a:xfrm>
            <a:off x="1862177" y="5828186"/>
            <a:ext cx="460857" cy="399593"/>
          </a:xfrm>
          <a:prstGeom prst="hexagon">
            <a:avLst/>
          </a:prstGeom>
          <a:noFill/>
          <a:ln w="28575" cmpd="sng">
            <a:solidFill>
              <a:schemeClr val="bg1">
                <a:lumMod val="85000"/>
                <a:alpha val="21961"/>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grpSp>
        <p:nvGrpSpPr>
          <p:cNvPr id="11" name="Group 10"/>
          <p:cNvGrpSpPr/>
          <p:nvPr userDrawn="1"/>
        </p:nvGrpSpPr>
        <p:grpSpPr bwMode="gray">
          <a:xfrm>
            <a:off x="1" y="361437"/>
            <a:ext cx="7718426" cy="5032598"/>
            <a:chOff x="1598435" y="2625492"/>
            <a:chExt cx="3591353" cy="2349616"/>
          </a:xfrm>
          <a:noFill/>
        </p:grpSpPr>
        <p:sp>
          <p:nvSpPr>
            <p:cNvPr id="13" name="Rectangle 51"/>
            <p:cNvSpPr/>
            <p:nvPr/>
          </p:nvSpPr>
          <p:spPr bwMode="gray">
            <a:xfrm>
              <a:off x="4704331" y="2691562"/>
              <a:ext cx="485457" cy="403433"/>
            </a:xfrm>
            <a:prstGeom prst="hexagon">
              <a:avLst/>
            </a:prstGeom>
            <a:grpFill/>
            <a:ln w="28575" cmpd="sng">
              <a:solidFill>
                <a:srgbClr val="A6A6A6">
                  <a:alpha val="1294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14" name="Rectangle 52"/>
            <p:cNvSpPr/>
            <p:nvPr/>
          </p:nvSpPr>
          <p:spPr bwMode="gray">
            <a:xfrm>
              <a:off x="3385398" y="4356511"/>
              <a:ext cx="765840" cy="618597"/>
            </a:xfrm>
            <a:prstGeom prst="hexagon">
              <a:avLst/>
            </a:prstGeom>
            <a:noFill/>
            <a:ln w="38100" cmpd="sng">
              <a:solidFill>
                <a:srgbClr val="A6A6A6">
                  <a:alpha val="1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15" name="Rectangle 52"/>
            <p:cNvSpPr/>
            <p:nvPr/>
          </p:nvSpPr>
          <p:spPr bwMode="gray">
            <a:xfrm>
              <a:off x="1598435" y="2947708"/>
              <a:ext cx="689280" cy="888562"/>
            </a:xfrm>
            <a:custGeom>
              <a:avLst/>
              <a:gdLst>
                <a:gd name="connsiteX0" fmla="*/ 0 w 1072172"/>
                <a:gd name="connsiteY0" fmla="*/ 443776 h 887552"/>
                <a:gd name="connsiteX1" fmla="*/ 221888 w 1072172"/>
                <a:gd name="connsiteY1" fmla="*/ 0 h 887552"/>
                <a:gd name="connsiteX2" fmla="*/ 850284 w 1072172"/>
                <a:gd name="connsiteY2" fmla="*/ 0 h 887552"/>
                <a:gd name="connsiteX3" fmla="*/ 1072172 w 1072172"/>
                <a:gd name="connsiteY3" fmla="*/ 443776 h 887552"/>
                <a:gd name="connsiteX4" fmla="*/ 850284 w 1072172"/>
                <a:gd name="connsiteY4" fmla="*/ 887552 h 887552"/>
                <a:gd name="connsiteX5" fmla="*/ 221888 w 1072172"/>
                <a:gd name="connsiteY5" fmla="*/ 887552 h 887552"/>
                <a:gd name="connsiteX6" fmla="*/ 0 w 1072172"/>
                <a:gd name="connsiteY6" fmla="*/ 443776 h 887552"/>
                <a:gd name="connsiteX0" fmla="*/ 0 w 1072172"/>
                <a:gd name="connsiteY0" fmla="*/ 443776 h 887552"/>
                <a:gd name="connsiteX1" fmla="*/ 221888 w 1072172"/>
                <a:gd name="connsiteY1" fmla="*/ 0 h 887552"/>
                <a:gd name="connsiteX2" fmla="*/ 850284 w 1072172"/>
                <a:gd name="connsiteY2" fmla="*/ 0 h 887552"/>
                <a:gd name="connsiteX3" fmla="*/ 1072172 w 1072172"/>
                <a:gd name="connsiteY3" fmla="*/ 443776 h 887552"/>
                <a:gd name="connsiteX4" fmla="*/ 850284 w 1072172"/>
                <a:gd name="connsiteY4" fmla="*/ 887552 h 887552"/>
                <a:gd name="connsiteX5" fmla="*/ 221888 w 1072172"/>
                <a:gd name="connsiteY5" fmla="*/ 887552 h 887552"/>
                <a:gd name="connsiteX6" fmla="*/ 42547 w 1072172"/>
                <a:gd name="connsiteY6" fmla="*/ 486467 h 887552"/>
                <a:gd name="connsiteX0" fmla="*/ 0 w 1072172"/>
                <a:gd name="connsiteY0" fmla="*/ 443776 h 887552"/>
                <a:gd name="connsiteX1" fmla="*/ 221888 w 1072172"/>
                <a:gd name="connsiteY1" fmla="*/ 0 h 887552"/>
                <a:gd name="connsiteX2" fmla="*/ 850284 w 1072172"/>
                <a:gd name="connsiteY2" fmla="*/ 0 h 887552"/>
                <a:gd name="connsiteX3" fmla="*/ 1072172 w 1072172"/>
                <a:gd name="connsiteY3" fmla="*/ 443776 h 887552"/>
                <a:gd name="connsiteX4" fmla="*/ 850284 w 1072172"/>
                <a:gd name="connsiteY4" fmla="*/ 887552 h 887552"/>
                <a:gd name="connsiteX5" fmla="*/ 221888 w 1072172"/>
                <a:gd name="connsiteY5" fmla="*/ 887552 h 887552"/>
                <a:gd name="connsiteX0" fmla="*/ 0 w 850284"/>
                <a:gd name="connsiteY0" fmla="*/ 0 h 887552"/>
                <a:gd name="connsiteX1" fmla="*/ 628396 w 850284"/>
                <a:gd name="connsiteY1" fmla="*/ 0 h 887552"/>
                <a:gd name="connsiteX2" fmla="*/ 850284 w 850284"/>
                <a:gd name="connsiteY2" fmla="*/ 443776 h 887552"/>
                <a:gd name="connsiteX3" fmla="*/ 628396 w 850284"/>
                <a:gd name="connsiteY3" fmla="*/ 887552 h 887552"/>
                <a:gd name="connsiteX4" fmla="*/ 0 w 850284"/>
                <a:gd name="connsiteY4" fmla="*/ 887552 h 887552"/>
                <a:gd name="connsiteX0" fmla="*/ 161004 w 850284"/>
                <a:gd name="connsiteY0" fmla="*/ 0 h 887552"/>
                <a:gd name="connsiteX1" fmla="*/ 628396 w 850284"/>
                <a:gd name="connsiteY1" fmla="*/ 0 h 887552"/>
                <a:gd name="connsiteX2" fmla="*/ 850284 w 850284"/>
                <a:gd name="connsiteY2" fmla="*/ 443776 h 887552"/>
                <a:gd name="connsiteX3" fmla="*/ 628396 w 850284"/>
                <a:gd name="connsiteY3" fmla="*/ 887552 h 887552"/>
                <a:gd name="connsiteX4" fmla="*/ 0 w 850284"/>
                <a:gd name="connsiteY4" fmla="*/ 887552 h 887552"/>
                <a:gd name="connsiteX0" fmla="*/ 0 w 689280"/>
                <a:gd name="connsiteY0" fmla="*/ 0 h 888562"/>
                <a:gd name="connsiteX1" fmla="*/ 467392 w 689280"/>
                <a:gd name="connsiteY1" fmla="*/ 0 h 888562"/>
                <a:gd name="connsiteX2" fmla="*/ 689280 w 689280"/>
                <a:gd name="connsiteY2" fmla="*/ 443776 h 888562"/>
                <a:gd name="connsiteX3" fmla="*/ 467392 w 689280"/>
                <a:gd name="connsiteY3" fmla="*/ 887552 h 888562"/>
                <a:gd name="connsiteX4" fmla="*/ 4092 w 689280"/>
                <a:gd name="connsiteY4" fmla="*/ 888562 h 888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80" h="888562">
                  <a:moveTo>
                    <a:pt x="0" y="0"/>
                  </a:moveTo>
                  <a:lnTo>
                    <a:pt x="467392" y="0"/>
                  </a:lnTo>
                  <a:lnTo>
                    <a:pt x="689280" y="443776"/>
                  </a:lnTo>
                  <a:lnTo>
                    <a:pt x="467392" y="887552"/>
                  </a:lnTo>
                  <a:lnTo>
                    <a:pt x="4092" y="888562"/>
                  </a:lnTo>
                </a:path>
              </a:pathLst>
            </a:custGeom>
            <a:grpFill/>
            <a:ln w="19050" cmpd="sng">
              <a:solidFill>
                <a:srgbClr val="A6A6A6">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dirty="0">
                <a:solidFill>
                  <a:prstClr val="white"/>
                </a:solidFill>
              </a:endParaRPr>
            </a:p>
          </p:txBody>
        </p:sp>
        <p:sp>
          <p:nvSpPr>
            <p:cNvPr id="27" name="Rectangle 50"/>
            <p:cNvSpPr/>
            <p:nvPr userDrawn="1"/>
          </p:nvSpPr>
          <p:spPr bwMode="gray">
            <a:xfrm>
              <a:off x="2151558" y="3118473"/>
              <a:ext cx="1795889" cy="1506149"/>
            </a:xfrm>
            <a:prstGeom prst="hexagon">
              <a:avLst/>
            </a:prstGeom>
            <a:grpFill/>
            <a:ln w="28575" cmpd="sng">
              <a:solidFill>
                <a:srgbClr val="A6A6A6">
                  <a:alpha val="1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8" name="Rectangle 51"/>
            <p:cNvSpPr/>
            <p:nvPr userDrawn="1"/>
          </p:nvSpPr>
          <p:spPr bwMode="gray">
            <a:xfrm>
              <a:off x="1776715" y="2625492"/>
              <a:ext cx="485457" cy="403433"/>
            </a:xfrm>
            <a:prstGeom prst="hexagon">
              <a:avLst/>
            </a:prstGeom>
            <a:grpFill/>
            <a:ln w="28575" cmpd="sng">
              <a:solidFill>
                <a:srgbClr val="A6A6A6">
                  <a:alpha val="1294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grpSp>
      <p:sp>
        <p:nvSpPr>
          <p:cNvPr id="16" name="Rectangle 47"/>
          <p:cNvSpPr/>
          <p:nvPr userDrawn="1"/>
        </p:nvSpPr>
        <p:spPr bwMode="gray">
          <a:xfrm>
            <a:off x="6933887" y="3775"/>
            <a:ext cx="2210113" cy="839533"/>
          </a:xfrm>
          <a:custGeom>
            <a:avLst/>
            <a:gdLst>
              <a:gd name="connsiteX0" fmla="*/ 0 w 2210113"/>
              <a:gd name="connsiteY0" fmla="*/ 662480 h 1324960"/>
              <a:gd name="connsiteX1" fmla="*/ 331240 w 2210113"/>
              <a:gd name="connsiteY1" fmla="*/ 0 h 1324960"/>
              <a:gd name="connsiteX2" fmla="*/ 1878873 w 2210113"/>
              <a:gd name="connsiteY2" fmla="*/ 0 h 1324960"/>
              <a:gd name="connsiteX3" fmla="*/ 2210113 w 2210113"/>
              <a:gd name="connsiteY3" fmla="*/ 662480 h 1324960"/>
              <a:gd name="connsiteX4" fmla="*/ 1878873 w 2210113"/>
              <a:gd name="connsiteY4" fmla="*/ 1324960 h 1324960"/>
              <a:gd name="connsiteX5" fmla="*/ 331240 w 2210113"/>
              <a:gd name="connsiteY5" fmla="*/ 1324960 h 1324960"/>
              <a:gd name="connsiteX6" fmla="*/ 0 w 2210113"/>
              <a:gd name="connsiteY6" fmla="*/ 662480 h 1324960"/>
              <a:gd name="connsiteX0" fmla="*/ 0 w 2210113"/>
              <a:gd name="connsiteY0" fmla="*/ 662480 h 1324960"/>
              <a:gd name="connsiteX1" fmla="*/ 345642 w 2210113"/>
              <a:gd name="connsiteY1" fmla="*/ 0 h 1324960"/>
              <a:gd name="connsiteX2" fmla="*/ 1878873 w 2210113"/>
              <a:gd name="connsiteY2" fmla="*/ 0 h 1324960"/>
              <a:gd name="connsiteX3" fmla="*/ 2210113 w 2210113"/>
              <a:gd name="connsiteY3" fmla="*/ 662480 h 1324960"/>
              <a:gd name="connsiteX4" fmla="*/ 1878873 w 2210113"/>
              <a:gd name="connsiteY4" fmla="*/ 1324960 h 1324960"/>
              <a:gd name="connsiteX5" fmla="*/ 331240 w 2210113"/>
              <a:gd name="connsiteY5" fmla="*/ 1324960 h 1324960"/>
              <a:gd name="connsiteX6" fmla="*/ 0 w 2210113"/>
              <a:gd name="connsiteY6" fmla="*/ 662480 h 1324960"/>
              <a:gd name="connsiteX0" fmla="*/ 0 w 2210113"/>
              <a:gd name="connsiteY0" fmla="*/ 662480 h 1324960"/>
              <a:gd name="connsiteX1" fmla="*/ 90992 w 2210113"/>
              <a:gd name="connsiteY1" fmla="*/ 491125 h 1324960"/>
              <a:gd name="connsiteX2" fmla="*/ 1878873 w 2210113"/>
              <a:gd name="connsiteY2" fmla="*/ 0 h 1324960"/>
              <a:gd name="connsiteX3" fmla="*/ 2210113 w 2210113"/>
              <a:gd name="connsiteY3" fmla="*/ 662480 h 1324960"/>
              <a:gd name="connsiteX4" fmla="*/ 1878873 w 2210113"/>
              <a:gd name="connsiteY4" fmla="*/ 1324960 h 1324960"/>
              <a:gd name="connsiteX5" fmla="*/ 331240 w 2210113"/>
              <a:gd name="connsiteY5" fmla="*/ 1324960 h 1324960"/>
              <a:gd name="connsiteX6" fmla="*/ 0 w 2210113"/>
              <a:gd name="connsiteY6" fmla="*/ 662480 h 1324960"/>
              <a:gd name="connsiteX0" fmla="*/ 0 w 2210113"/>
              <a:gd name="connsiteY0" fmla="*/ 177053 h 839533"/>
              <a:gd name="connsiteX1" fmla="*/ 90992 w 2210113"/>
              <a:gd name="connsiteY1" fmla="*/ 5698 h 839533"/>
              <a:gd name="connsiteX2" fmla="*/ 2119824 w 2210113"/>
              <a:gd name="connsiteY2" fmla="*/ 0 h 839533"/>
              <a:gd name="connsiteX3" fmla="*/ 2210113 w 2210113"/>
              <a:gd name="connsiteY3" fmla="*/ 177053 h 839533"/>
              <a:gd name="connsiteX4" fmla="*/ 1878873 w 2210113"/>
              <a:gd name="connsiteY4" fmla="*/ 839533 h 839533"/>
              <a:gd name="connsiteX5" fmla="*/ 331240 w 2210113"/>
              <a:gd name="connsiteY5" fmla="*/ 839533 h 839533"/>
              <a:gd name="connsiteX6" fmla="*/ 0 w 2210113"/>
              <a:gd name="connsiteY6" fmla="*/ 177053 h 839533"/>
              <a:gd name="connsiteX0" fmla="*/ 0 w 2210113"/>
              <a:gd name="connsiteY0" fmla="*/ 177053 h 839533"/>
              <a:gd name="connsiteX1" fmla="*/ 90992 w 2210113"/>
              <a:gd name="connsiteY1" fmla="*/ 5698 h 839533"/>
              <a:gd name="connsiteX2" fmla="*/ 1230431 w 2210113"/>
              <a:gd name="connsiteY2" fmla="*/ 2849 h 839533"/>
              <a:gd name="connsiteX3" fmla="*/ 2119824 w 2210113"/>
              <a:gd name="connsiteY3" fmla="*/ 0 h 839533"/>
              <a:gd name="connsiteX4" fmla="*/ 2210113 w 2210113"/>
              <a:gd name="connsiteY4" fmla="*/ 177053 h 839533"/>
              <a:gd name="connsiteX5" fmla="*/ 1878873 w 2210113"/>
              <a:gd name="connsiteY5" fmla="*/ 839533 h 839533"/>
              <a:gd name="connsiteX6" fmla="*/ 331240 w 2210113"/>
              <a:gd name="connsiteY6" fmla="*/ 839533 h 839533"/>
              <a:gd name="connsiteX7" fmla="*/ 0 w 2210113"/>
              <a:gd name="connsiteY7" fmla="*/ 177053 h 839533"/>
              <a:gd name="connsiteX0" fmla="*/ 1230431 w 2210113"/>
              <a:gd name="connsiteY0" fmla="*/ 2849 h 839533"/>
              <a:gd name="connsiteX1" fmla="*/ 2119824 w 2210113"/>
              <a:gd name="connsiteY1" fmla="*/ 0 h 839533"/>
              <a:gd name="connsiteX2" fmla="*/ 2210113 w 2210113"/>
              <a:gd name="connsiteY2" fmla="*/ 177053 h 839533"/>
              <a:gd name="connsiteX3" fmla="*/ 1878873 w 2210113"/>
              <a:gd name="connsiteY3" fmla="*/ 839533 h 839533"/>
              <a:gd name="connsiteX4" fmla="*/ 331240 w 2210113"/>
              <a:gd name="connsiteY4" fmla="*/ 839533 h 839533"/>
              <a:gd name="connsiteX5" fmla="*/ 0 w 2210113"/>
              <a:gd name="connsiteY5" fmla="*/ 177053 h 839533"/>
              <a:gd name="connsiteX6" fmla="*/ 90992 w 2210113"/>
              <a:gd name="connsiteY6" fmla="*/ 5698 h 839533"/>
              <a:gd name="connsiteX7" fmla="*/ 1321871 w 2210113"/>
              <a:gd name="connsiteY7" fmla="*/ 94289 h 839533"/>
              <a:gd name="connsiteX0" fmla="*/ 1230431 w 2210113"/>
              <a:gd name="connsiteY0" fmla="*/ 2849 h 839533"/>
              <a:gd name="connsiteX1" fmla="*/ 2119824 w 2210113"/>
              <a:gd name="connsiteY1" fmla="*/ 0 h 839533"/>
              <a:gd name="connsiteX2" fmla="*/ 2210113 w 2210113"/>
              <a:gd name="connsiteY2" fmla="*/ 177053 h 839533"/>
              <a:gd name="connsiteX3" fmla="*/ 1878873 w 2210113"/>
              <a:gd name="connsiteY3" fmla="*/ 839533 h 839533"/>
              <a:gd name="connsiteX4" fmla="*/ 331240 w 2210113"/>
              <a:gd name="connsiteY4" fmla="*/ 839533 h 839533"/>
              <a:gd name="connsiteX5" fmla="*/ 0 w 2210113"/>
              <a:gd name="connsiteY5" fmla="*/ 177053 h 839533"/>
              <a:gd name="connsiteX6" fmla="*/ 90992 w 2210113"/>
              <a:gd name="connsiteY6" fmla="*/ 5698 h 839533"/>
              <a:gd name="connsiteX0" fmla="*/ 2119824 w 2210113"/>
              <a:gd name="connsiteY0" fmla="*/ 0 h 839533"/>
              <a:gd name="connsiteX1" fmla="*/ 2210113 w 2210113"/>
              <a:gd name="connsiteY1" fmla="*/ 177053 h 839533"/>
              <a:gd name="connsiteX2" fmla="*/ 1878873 w 2210113"/>
              <a:gd name="connsiteY2" fmla="*/ 839533 h 839533"/>
              <a:gd name="connsiteX3" fmla="*/ 331240 w 2210113"/>
              <a:gd name="connsiteY3" fmla="*/ 839533 h 839533"/>
              <a:gd name="connsiteX4" fmla="*/ 0 w 2210113"/>
              <a:gd name="connsiteY4" fmla="*/ 177053 h 839533"/>
              <a:gd name="connsiteX5" fmla="*/ 90992 w 2210113"/>
              <a:gd name="connsiteY5" fmla="*/ 5698 h 83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0113" h="839533">
                <a:moveTo>
                  <a:pt x="2119824" y="0"/>
                </a:moveTo>
                <a:lnTo>
                  <a:pt x="2210113" y="177053"/>
                </a:lnTo>
                <a:lnTo>
                  <a:pt x="1878873" y="839533"/>
                </a:lnTo>
                <a:lnTo>
                  <a:pt x="331240" y="839533"/>
                </a:lnTo>
                <a:lnTo>
                  <a:pt x="0" y="177053"/>
                </a:lnTo>
                <a:lnTo>
                  <a:pt x="90992" y="5698"/>
                </a:lnTo>
              </a:path>
            </a:pathLst>
          </a:custGeom>
          <a:noFill/>
          <a:ln w="19050" cmpd="sng">
            <a:solidFill>
              <a:srgbClr val="A6A6A6">
                <a:alpha val="1294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17" name="Rectangle 30"/>
          <p:cNvSpPr/>
          <p:nvPr userDrawn="1"/>
        </p:nvSpPr>
        <p:spPr bwMode="gray">
          <a:xfrm>
            <a:off x="5669268" y="4800585"/>
            <a:ext cx="1068374" cy="879838"/>
          </a:xfrm>
          <a:prstGeom prst="hexagon">
            <a:avLst/>
          </a:prstGeom>
          <a:noFill/>
          <a:ln w="28575" cmpd="sng">
            <a:solidFill>
              <a:schemeClr val="accent2">
                <a:alpha val="3098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grpSp>
        <p:nvGrpSpPr>
          <p:cNvPr id="18" name="Group 17"/>
          <p:cNvGrpSpPr/>
          <p:nvPr userDrawn="1"/>
        </p:nvGrpSpPr>
        <p:grpSpPr bwMode="gray">
          <a:xfrm flipH="1">
            <a:off x="274367" y="2423171"/>
            <a:ext cx="4277012" cy="3211503"/>
            <a:chOff x="1703810" y="548646"/>
            <a:chExt cx="4277012" cy="3211503"/>
          </a:xfrm>
        </p:grpSpPr>
        <p:sp>
          <p:nvSpPr>
            <p:cNvPr id="19" name="Rectangle 40"/>
            <p:cNvSpPr/>
            <p:nvPr/>
          </p:nvSpPr>
          <p:spPr bwMode="gray">
            <a:xfrm>
              <a:off x="4053538" y="2104037"/>
              <a:ext cx="1927284" cy="1656112"/>
            </a:xfrm>
            <a:prstGeom prst="hexagon">
              <a:avLst/>
            </a:prstGeom>
            <a:noFill/>
            <a:ln w="57150" cmpd="sng">
              <a:solidFill>
                <a:schemeClr val="accent1">
                  <a:lumMod val="75000"/>
                  <a:alpha val="6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0" name="Rectangle 29"/>
            <p:cNvSpPr/>
            <p:nvPr userDrawn="1"/>
          </p:nvSpPr>
          <p:spPr bwMode="gray">
            <a:xfrm>
              <a:off x="1703810" y="1006187"/>
              <a:ext cx="2501559" cy="2134772"/>
            </a:xfrm>
            <a:prstGeom prst="hexagon">
              <a:avLst/>
            </a:prstGeom>
            <a:noFill/>
            <a:ln w="76200" cmpd="sng">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1" name="Rectangle 31"/>
            <p:cNvSpPr/>
            <p:nvPr userDrawn="1"/>
          </p:nvSpPr>
          <p:spPr bwMode="gray">
            <a:xfrm>
              <a:off x="4053536" y="548646"/>
              <a:ext cx="1497782" cy="1345880"/>
            </a:xfrm>
            <a:prstGeom prst="hexagon">
              <a:avLst/>
            </a:prstGeom>
            <a:noFill/>
            <a:ln w="57150" cmpd="sng">
              <a:solidFill>
                <a:schemeClr val="accent3">
                  <a:alpha val="87059"/>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grpSp>
      <p:sp>
        <p:nvSpPr>
          <p:cNvPr id="2" name="Title 1"/>
          <p:cNvSpPr>
            <a:spLocks noGrp="1"/>
          </p:cNvSpPr>
          <p:nvPr>
            <p:ph type="title"/>
          </p:nvPr>
        </p:nvSpPr>
        <p:spPr bwMode="gray">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dirty="0"/>
              <a:t>マスタ タイトルの書式設定</a:t>
            </a:r>
            <a:endParaRPr kumimoji="0" lang="en-US" dirty="0"/>
          </a:p>
        </p:txBody>
      </p:sp>
      <p:sp>
        <p:nvSpPr>
          <p:cNvPr id="3" name="Text Placeholder 2"/>
          <p:cNvSpPr>
            <a:spLocks noGrp="1"/>
          </p:cNvSpPr>
          <p:nvPr>
            <p:ph type="body" idx="1"/>
          </p:nvPr>
        </p:nvSpPr>
        <p:spPr bwMode="gray">
          <a:xfrm>
            <a:off x="3922713" y="2880366"/>
            <a:ext cx="4572000" cy="771605"/>
          </a:xfrm>
        </p:spPr>
        <p:txBody>
          <a:bodyPr lIns="91440" rIns="91440" anchor="t"/>
          <a:lstStyle>
            <a:lvl1pPr marL="0" indent="0" algn="r">
              <a:buNone/>
              <a:defRPr sz="2300">
                <a:solidFill>
                  <a:schemeClr val="accent1">
                    <a:lumMod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a:t>マスタ テキストの書式設定</a:t>
            </a:r>
          </a:p>
        </p:txBody>
      </p:sp>
      <p:grpSp>
        <p:nvGrpSpPr>
          <p:cNvPr id="22" name="Group 21"/>
          <p:cNvGrpSpPr/>
          <p:nvPr userDrawn="1"/>
        </p:nvGrpSpPr>
        <p:grpSpPr bwMode="gray">
          <a:xfrm>
            <a:off x="6217902" y="4424774"/>
            <a:ext cx="2729276" cy="2433227"/>
            <a:chOff x="3322805" y="1997812"/>
            <a:chExt cx="1508032" cy="1136023"/>
          </a:xfrm>
          <a:noFill/>
        </p:grpSpPr>
        <p:sp>
          <p:nvSpPr>
            <p:cNvPr id="23" name="Rectangle 46"/>
            <p:cNvSpPr/>
            <p:nvPr/>
          </p:nvSpPr>
          <p:spPr bwMode="gray">
            <a:xfrm>
              <a:off x="3474376" y="2622820"/>
              <a:ext cx="732093" cy="511015"/>
            </a:xfrm>
            <a:prstGeom prst="hexagon">
              <a:avLst/>
            </a:prstGeom>
            <a:grpFill/>
            <a:ln w="28575" cmpd="sng">
              <a:solidFill>
                <a:schemeClr val="accent3">
                  <a:alpha val="1098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4" name="Rectangle 47"/>
            <p:cNvSpPr/>
            <p:nvPr/>
          </p:nvSpPr>
          <p:spPr bwMode="gray">
            <a:xfrm>
              <a:off x="3322805" y="1997812"/>
              <a:ext cx="509282" cy="371827"/>
            </a:xfrm>
            <a:prstGeom prst="hexagon">
              <a:avLst/>
            </a:prstGeom>
            <a:grpFill/>
            <a:ln w="19050" cmpd="sng">
              <a:solidFill>
                <a:schemeClr val="accent3">
                  <a:alpha val="1294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5" name="Rectangle 48"/>
            <p:cNvSpPr/>
            <p:nvPr/>
          </p:nvSpPr>
          <p:spPr bwMode="gray">
            <a:xfrm>
              <a:off x="3777518" y="2130580"/>
              <a:ext cx="1053319" cy="766801"/>
            </a:xfrm>
            <a:prstGeom prst="hexagon">
              <a:avLst/>
            </a:prstGeom>
            <a:grpFill/>
            <a:ln w="28575" cmpd="sng">
              <a:solidFill>
                <a:srgbClr val="A6A6A6">
                  <a:alpha val="3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grpSp>
      <p:sp>
        <p:nvSpPr>
          <p:cNvPr id="26" name="Rectangle 39"/>
          <p:cNvSpPr/>
          <p:nvPr userDrawn="1"/>
        </p:nvSpPr>
        <p:spPr bwMode="gray">
          <a:xfrm flipH="1" flipV="1">
            <a:off x="-13970" y="0"/>
            <a:ext cx="4585970" cy="4025684"/>
          </a:xfrm>
          <a:custGeom>
            <a:avLst/>
            <a:gdLst>
              <a:gd name="connsiteX0" fmla="*/ 0 w 6279163"/>
              <a:gd name="connsiteY0" fmla="*/ 2678726 h 5357452"/>
              <a:gd name="connsiteX1" fmla="*/ 1339363 w 6279163"/>
              <a:gd name="connsiteY1" fmla="*/ 1 h 5357452"/>
              <a:gd name="connsiteX2" fmla="*/ 4939800 w 6279163"/>
              <a:gd name="connsiteY2" fmla="*/ 1 h 5357452"/>
              <a:gd name="connsiteX3" fmla="*/ 6279163 w 6279163"/>
              <a:gd name="connsiteY3" fmla="*/ 2678726 h 5357452"/>
              <a:gd name="connsiteX4" fmla="*/ 4939800 w 6279163"/>
              <a:gd name="connsiteY4" fmla="*/ 5357451 h 5357452"/>
              <a:gd name="connsiteX5" fmla="*/ 1339363 w 6279163"/>
              <a:gd name="connsiteY5" fmla="*/ 5357451 h 5357452"/>
              <a:gd name="connsiteX6" fmla="*/ 0 w 6279163"/>
              <a:gd name="connsiteY6" fmla="*/ 2678726 h 5357452"/>
              <a:gd name="connsiteX0" fmla="*/ 6279163 w 6370603"/>
              <a:gd name="connsiteY0" fmla="*/ 2678725 h 5357450"/>
              <a:gd name="connsiteX1" fmla="*/ 4939800 w 6370603"/>
              <a:gd name="connsiteY1" fmla="*/ 5357450 h 5357450"/>
              <a:gd name="connsiteX2" fmla="*/ 1339363 w 6370603"/>
              <a:gd name="connsiteY2" fmla="*/ 5357450 h 5357450"/>
              <a:gd name="connsiteX3" fmla="*/ 0 w 6370603"/>
              <a:gd name="connsiteY3" fmla="*/ 2678725 h 5357450"/>
              <a:gd name="connsiteX4" fmla="*/ 1339363 w 6370603"/>
              <a:gd name="connsiteY4" fmla="*/ 0 h 5357450"/>
              <a:gd name="connsiteX5" fmla="*/ 4939800 w 6370603"/>
              <a:gd name="connsiteY5" fmla="*/ 0 h 5357450"/>
              <a:gd name="connsiteX6" fmla="*/ 6370603 w 6370603"/>
              <a:gd name="connsiteY6" fmla="*/ 2770165 h 5357450"/>
              <a:gd name="connsiteX0" fmla="*/ 6279163 w 6279163"/>
              <a:gd name="connsiteY0" fmla="*/ 2678725 h 5357450"/>
              <a:gd name="connsiteX1" fmla="*/ 4939800 w 6279163"/>
              <a:gd name="connsiteY1" fmla="*/ 5357450 h 5357450"/>
              <a:gd name="connsiteX2" fmla="*/ 1339363 w 6279163"/>
              <a:gd name="connsiteY2" fmla="*/ 5357450 h 5357450"/>
              <a:gd name="connsiteX3" fmla="*/ 0 w 6279163"/>
              <a:gd name="connsiteY3" fmla="*/ 2678725 h 5357450"/>
              <a:gd name="connsiteX4" fmla="*/ 1339363 w 6279163"/>
              <a:gd name="connsiteY4" fmla="*/ 0 h 5357450"/>
              <a:gd name="connsiteX5" fmla="*/ 4939800 w 6279163"/>
              <a:gd name="connsiteY5" fmla="*/ 0 h 5357450"/>
              <a:gd name="connsiteX0" fmla="*/ 4939800 w 4939800"/>
              <a:gd name="connsiteY0" fmla="*/ 5357450 h 5357450"/>
              <a:gd name="connsiteX1" fmla="*/ 1339363 w 4939800"/>
              <a:gd name="connsiteY1" fmla="*/ 5357450 h 5357450"/>
              <a:gd name="connsiteX2" fmla="*/ 0 w 4939800"/>
              <a:gd name="connsiteY2" fmla="*/ 2678725 h 5357450"/>
              <a:gd name="connsiteX3" fmla="*/ 1339363 w 4939800"/>
              <a:gd name="connsiteY3" fmla="*/ 0 h 5357450"/>
              <a:gd name="connsiteX4" fmla="*/ 4939800 w 4939800"/>
              <a:gd name="connsiteY4" fmla="*/ 0 h 5357450"/>
              <a:gd name="connsiteX0" fmla="*/ 1339363 w 4939800"/>
              <a:gd name="connsiteY0" fmla="*/ 5357450 h 5357450"/>
              <a:gd name="connsiteX1" fmla="*/ 0 w 4939800"/>
              <a:gd name="connsiteY1" fmla="*/ 2678725 h 5357450"/>
              <a:gd name="connsiteX2" fmla="*/ 1339363 w 4939800"/>
              <a:gd name="connsiteY2" fmla="*/ 0 h 5357450"/>
              <a:gd name="connsiteX3" fmla="*/ 4939800 w 4939800"/>
              <a:gd name="connsiteY3" fmla="*/ 0 h 5357450"/>
              <a:gd name="connsiteX0" fmla="*/ 1339363 w 4574094"/>
              <a:gd name="connsiteY0" fmla="*/ 5357450 h 5357450"/>
              <a:gd name="connsiteX1" fmla="*/ 0 w 4574094"/>
              <a:gd name="connsiteY1" fmla="*/ 2678725 h 5357450"/>
              <a:gd name="connsiteX2" fmla="*/ 1339363 w 4574094"/>
              <a:gd name="connsiteY2" fmla="*/ 0 h 5357450"/>
              <a:gd name="connsiteX3" fmla="*/ 4574094 w 4574094"/>
              <a:gd name="connsiteY3" fmla="*/ 13650 h 5357450"/>
              <a:gd name="connsiteX0" fmla="*/ 1339363 w 4562219"/>
              <a:gd name="connsiteY0" fmla="*/ 5357450 h 5357450"/>
              <a:gd name="connsiteX1" fmla="*/ 0 w 4562219"/>
              <a:gd name="connsiteY1" fmla="*/ 2678725 h 5357450"/>
              <a:gd name="connsiteX2" fmla="*/ 1339363 w 4562219"/>
              <a:gd name="connsiteY2" fmla="*/ 0 h 5357450"/>
              <a:gd name="connsiteX3" fmla="*/ 4562219 w 4562219"/>
              <a:gd name="connsiteY3" fmla="*/ 3549 h 5357450"/>
              <a:gd name="connsiteX0" fmla="*/ 1339363 w 4562219"/>
              <a:gd name="connsiteY0" fmla="*/ 5413277 h 5413277"/>
              <a:gd name="connsiteX1" fmla="*/ 0 w 4562219"/>
              <a:gd name="connsiteY1" fmla="*/ 2734552 h 5413277"/>
              <a:gd name="connsiteX2" fmla="*/ 1339363 w 4562219"/>
              <a:gd name="connsiteY2" fmla="*/ 55827 h 5413277"/>
              <a:gd name="connsiteX3" fmla="*/ 4562219 w 4562219"/>
              <a:gd name="connsiteY3" fmla="*/ 0 h 5413277"/>
              <a:gd name="connsiteX0" fmla="*/ 1339363 w 4562219"/>
              <a:gd name="connsiteY0" fmla="*/ 5365776 h 5365776"/>
              <a:gd name="connsiteX1" fmla="*/ 0 w 4562219"/>
              <a:gd name="connsiteY1" fmla="*/ 2687051 h 5365776"/>
              <a:gd name="connsiteX2" fmla="*/ 1339363 w 4562219"/>
              <a:gd name="connsiteY2" fmla="*/ 8326 h 5365776"/>
              <a:gd name="connsiteX3" fmla="*/ 4562219 w 4562219"/>
              <a:gd name="connsiteY3" fmla="*/ 0 h 5365776"/>
              <a:gd name="connsiteX0" fmla="*/ 1339363 w 4562219"/>
              <a:gd name="connsiteY0" fmla="*/ 5357450 h 5357450"/>
              <a:gd name="connsiteX1" fmla="*/ 0 w 4562219"/>
              <a:gd name="connsiteY1" fmla="*/ 2678725 h 5357450"/>
              <a:gd name="connsiteX2" fmla="*/ 1339363 w 4562219"/>
              <a:gd name="connsiteY2" fmla="*/ 0 h 5357450"/>
              <a:gd name="connsiteX3" fmla="*/ 4562219 w 4562219"/>
              <a:gd name="connsiteY3" fmla="*/ 15425 h 5357450"/>
              <a:gd name="connsiteX0" fmla="*/ 1339363 w 4562219"/>
              <a:gd name="connsiteY0" fmla="*/ 5357450 h 5357450"/>
              <a:gd name="connsiteX1" fmla="*/ 0 w 4562219"/>
              <a:gd name="connsiteY1" fmla="*/ 2678725 h 5357450"/>
              <a:gd name="connsiteX2" fmla="*/ 1339363 w 4562219"/>
              <a:gd name="connsiteY2" fmla="*/ 0 h 5357450"/>
              <a:gd name="connsiteX3" fmla="*/ 4562219 w 4562219"/>
              <a:gd name="connsiteY3" fmla="*/ 51051 h 5357450"/>
              <a:gd name="connsiteX0" fmla="*/ 1339363 w 4562219"/>
              <a:gd name="connsiteY0" fmla="*/ 5377651 h 5377651"/>
              <a:gd name="connsiteX1" fmla="*/ 0 w 4562219"/>
              <a:gd name="connsiteY1" fmla="*/ 2698926 h 5377651"/>
              <a:gd name="connsiteX2" fmla="*/ 1339363 w 4562219"/>
              <a:gd name="connsiteY2" fmla="*/ 20201 h 5377651"/>
              <a:gd name="connsiteX3" fmla="*/ 4562219 w 4562219"/>
              <a:gd name="connsiteY3" fmla="*/ 0 h 5377651"/>
              <a:gd name="connsiteX0" fmla="*/ 1339363 w 4585970"/>
              <a:gd name="connsiteY0" fmla="*/ 5357450 h 5357450"/>
              <a:gd name="connsiteX1" fmla="*/ 0 w 4585970"/>
              <a:gd name="connsiteY1" fmla="*/ 2678725 h 5357450"/>
              <a:gd name="connsiteX2" fmla="*/ 1339363 w 4585970"/>
              <a:gd name="connsiteY2" fmla="*/ 0 h 5357450"/>
              <a:gd name="connsiteX3" fmla="*/ 4585970 w 4585970"/>
              <a:gd name="connsiteY3" fmla="*/ 3549 h 5357450"/>
              <a:gd name="connsiteX0" fmla="*/ 680297 w 4585970"/>
              <a:gd name="connsiteY0" fmla="*/ 4025684 h 4025684"/>
              <a:gd name="connsiteX1" fmla="*/ 0 w 4585970"/>
              <a:gd name="connsiteY1" fmla="*/ 2678725 h 4025684"/>
              <a:gd name="connsiteX2" fmla="*/ 1339363 w 4585970"/>
              <a:gd name="connsiteY2" fmla="*/ 0 h 4025684"/>
              <a:gd name="connsiteX3" fmla="*/ 4585970 w 4585970"/>
              <a:gd name="connsiteY3" fmla="*/ 3549 h 4025684"/>
            </a:gdLst>
            <a:ahLst/>
            <a:cxnLst>
              <a:cxn ang="0">
                <a:pos x="connsiteX0" y="connsiteY0"/>
              </a:cxn>
              <a:cxn ang="0">
                <a:pos x="connsiteX1" y="connsiteY1"/>
              </a:cxn>
              <a:cxn ang="0">
                <a:pos x="connsiteX2" y="connsiteY2"/>
              </a:cxn>
              <a:cxn ang="0">
                <a:pos x="connsiteX3" y="connsiteY3"/>
              </a:cxn>
            </a:cxnLst>
            <a:rect l="l" t="t" r="r" b="b"/>
            <a:pathLst>
              <a:path w="4585970" h="4025684">
                <a:moveTo>
                  <a:pt x="680297" y="4025684"/>
                </a:moveTo>
                <a:lnTo>
                  <a:pt x="0" y="2678725"/>
                </a:lnTo>
                <a:lnTo>
                  <a:pt x="1339363" y="0"/>
                </a:lnTo>
                <a:lnTo>
                  <a:pt x="4585970" y="3549"/>
                </a:lnTo>
              </a:path>
            </a:pathLst>
          </a:custGeom>
          <a:noFill/>
          <a:ln w="19050" cmpd="sng">
            <a:solidFill>
              <a:srgbClr val="A6A6A6">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Tree>
    <p:extLst>
      <p:ext uri="{BB962C8B-B14F-4D97-AF65-F5344CB8AC3E}">
        <p14:creationId xmlns:p14="http://schemas.microsoft.com/office/powerpoint/2010/main" val="672595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8" name="Title 7"/>
          <p:cNvSpPr>
            <a:spLocks noGrp="1"/>
          </p:cNvSpPr>
          <p:nvPr>
            <p:ph type="title"/>
          </p:nvPr>
        </p:nvSpPr>
        <p:spPr/>
        <p:txBody>
          <a:bodyPr rtlCol="0"/>
          <a:lstStyle/>
          <a:p>
            <a:r>
              <a:rPr kumimoji="0" lang="ja-JP" altLang="en-US"/>
              <a:t>マスタ タイトルの書式設定</a:t>
            </a:r>
            <a:endParaRPr kumimoji="0" lang="en-US"/>
          </a:p>
        </p:txBody>
      </p:sp>
      <p:sp>
        <p:nvSpPr>
          <p:cNvPr id="9" name="Date Placeholder 8"/>
          <p:cNvSpPr>
            <a:spLocks noGrp="1"/>
          </p:cNvSpPr>
          <p:nvPr>
            <p:ph type="dt" sz="half" idx="10"/>
          </p:nvPr>
        </p:nvSpPr>
        <p:spPr/>
        <p:txBody>
          <a:bodyPr/>
          <a:lstStyle/>
          <a:p>
            <a:fld id="{E51F3287-9424-41EE-BB18-498672CF6D84}" type="datetime1">
              <a:rPr lang="ja-JP" altLang="en-US" smtClean="0">
                <a:solidFill>
                  <a:prstClr val="black"/>
                </a:solidFill>
              </a:rPr>
              <a:t>2022/3/25</a:t>
            </a:fld>
            <a:endParaRPr lang="en-US">
              <a:solidFill>
                <a:prstClr val="black"/>
              </a:solidFill>
            </a:endParaRPr>
          </a:p>
        </p:txBody>
      </p:sp>
      <p:sp>
        <p:nvSpPr>
          <p:cNvPr id="10" name="Slide Number Placeholder 9"/>
          <p:cNvSpPr>
            <a:spLocks noGrp="1"/>
          </p:cNvSpPr>
          <p:nvPr>
            <p:ph type="sldNum" sz="quarter" idx="11"/>
          </p:nvPr>
        </p:nvSpPr>
        <p:spPr/>
        <p:txBody>
          <a:bodyPr/>
          <a:lstStyle/>
          <a:p>
            <a:fld id="{1E9D4D7C-FEC1-443F-9169-E8AB76FE46D4}" type="slidenum">
              <a:rPr lang="en-US" smtClean="0">
                <a:solidFill>
                  <a:prstClr val="black"/>
                </a:solidFill>
              </a:rPr>
              <a:pPr/>
              <a:t>‹#›</a:t>
            </a:fld>
            <a:endParaRPr lang="en-US">
              <a:solidFill>
                <a:prstClr val="black"/>
              </a:solidFill>
            </a:endParaRPr>
          </a:p>
        </p:txBody>
      </p:sp>
      <p:sp>
        <p:nvSpPr>
          <p:cNvPr id="11" name="Footer Placeholder 10"/>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6481138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ja-JP" altLang="en-US"/>
              <a:t>マスタ タイトルの書式設定</a:t>
            </a:r>
            <a:endParaRPr kumimoji="0" lang="en-US"/>
          </a:p>
        </p:txBody>
      </p:sp>
      <p:sp>
        <p:nvSpPr>
          <p:cNvPr id="3" name="Text Placeholder 2"/>
          <p:cNvSpPr>
            <a:spLocks noGrp="1"/>
          </p:cNvSpPr>
          <p:nvPr>
            <p:ph type="body" idx="1"/>
          </p:nvPr>
        </p:nvSpPr>
        <p:spPr>
          <a:xfrm>
            <a:off x="457200" y="5593048"/>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 テキストの書式設定</a:t>
            </a:r>
          </a:p>
        </p:txBody>
      </p:sp>
      <p:sp>
        <p:nvSpPr>
          <p:cNvPr id="4" name="Text Placeholder 3"/>
          <p:cNvSpPr>
            <a:spLocks noGrp="1"/>
          </p:cNvSpPr>
          <p:nvPr>
            <p:ph type="body" sz="half" idx="3"/>
          </p:nvPr>
        </p:nvSpPr>
        <p:spPr>
          <a:xfrm>
            <a:off x="4645026" y="5593048"/>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a:t>マスタ テキストの書式設定</a:t>
            </a:r>
          </a:p>
        </p:txBody>
      </p:sp>
      <p:sp>
        <p:nvSpPr>
          <p:cNvPr id="5" name="Content Placeholder 4"/>
          <p:cNvSpPr>
            <a:spLocks noGrp="1"/>
          </p:cNvSpPr>
          <p:nvPr>
            <p:ph sz="quarter" idx="2"/>
          </p:nvPr>
        </p:nvSpPr>
        <p:spPr>
          <a:xfrm>
            <a:off x="457200" y="1627142"/>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Content Placeholder 5"/>
          <p:cNvSpPr>
            <a:spLocks noGrp="1"/>
          </p:cNvSpPr>
          <p:nvPr>
            <p:ph sz="quarter" idx="4"/>
          </p:nvPr>
        </p:nvSpPr>
        <p:spPr>
          <a:xfrm>
            <a:off x="4645025" y="1627142"/>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0" name="Date Placeholder 9"/>
          <p:cNvSpPr>
            <a:spLocks noGrp="1"/>
          </p:cNvSpPr>
          <p:nvPr>
            <p:ph type="dt" sz="half" idx="10"/>
          </p:nvPr>
        </p:nvSpPr>
        <p:spPr/>
        <p:txBody>
          <a:bodyPr/>
          <a:lstStyle/>
          <a:p>
            <a:fld id="{89D508C2-F10F-42AA-B69B-68689868FCE4}" type="datetime1">
              <a:rPr lang="ja-JP" altLang="en-US" smtClean="0">
                <a:solidFill>
                  <a:prstClr val="black"/>
                </a:solidFill>
              </a:rPr>
              <a:t>2022/3/25</a:t>
            </a:fld>
            <a:endParaRPr lang="en-US">
              <a:solidFill>
                <a:prstClr val="black"/>
              </a:solidFill>
            </a:endParaRPr>
          </a:p>
        </p:txBody>
      </p:sp>
      <p:sp>
        <p:nvSpPr>
          <p:cNvPr id="11" name="Slide Number Placeholder 10"/>
          <p:cNvSpPr>
            <a:spLocks noGrp="1"/>
          </p:cNvSpPr>
          <p:nvPr>
            <p:ph type="sldNum" sz="quarter" idx="11"/>
          </p:nvPr>
        </p:nvSpPr>
        <p:spPr/>
        <p:txBody>
          <a:bodyPr/>
          <a:lstStyle/>
          <a:p>
            <a:fld id="{1E9D4D7C-FEC1-443F-9169-E8AB76FE46D4}" type="slidenum">
              <a:rPr lang="en-US" smtClean="0">
                <a:solidFill>
                  <a:prstClr val="black"/>
                </a:solidFill>
              </a:rPr>
              <a:pPr/>
              <a:t>‹#›</a:t>
            </a:fld>
            <a:endParaRPr lang="en-US">
              <a:solidFill>
                <a:prstClr val="black"/>
              </a:solidFill>
            </a:endParaRPr>
          </a:p>
        </p:txBody>
      </p:sp>
      <p:sp>
        <p:nvSpPr>
          <p:cNvPr id="12" name="Footer Placeholder 11"/>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2224973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kumimoji="0" lang="ja-JP" altLang="en-US"/>
              <a:t>マスタ タイトルの書式設定</a:t>
            </a:r>
            <a:endParaRPr kumimoji="0" lang="en-US"/>
          </a:p>
        </p:txBody>
      </p:sp>
      <p:sp>
        <p:nvSpPr>
          <p:cNvPr id="7" name="Date Placeholder 6"/>
          <p:cNvSpPr>
            <a:spLocks noGrp="1"/>
          </p:cNvSpPr>
          <p:nvPr>
            <p:ph type="dt" sz="half" idx="10"/>
          </p:nvPr>
        </p:nvSpPr>
        <p:spPr/>
        <p:txBody>
          <a:bodyPr/>
          <a:lstStyle/>
          <a:p>
            <a:fld id="{83752036-F871-44A4-816A-B584D8D954E3}" type="datetime1">
              <a:rPr lang="ja-JP" altLang="en-US" smtClean="0">
                <a:solidFill>
                  <a:prstClr val="black"/>
                </a:solidFill>
              </a:rPr>
              <a:t>2022/3/25</a:t>
            </a:fld>
            <a:endParaRPr lang="en-US">
              <a:solidFill>
                <a:prstClr val="black"/>
              </a:solidFill>
            </a:endParaRPr>
          </a:p>
        </p:txBody>
      </p:sp>
      <p:sp>
        <p:nvSpPr>
          <p:cNvPr id="8" name="Slide Number Placeholder 7"/>
          <p:cNvSpPr>
            <a:spLocks noGrp="1"/>
          </p:cNvSpPr>
          <p:nvPr>
            <p:ph type="sldNum" sz="quarter" idx="11"/>
          </p:nvPr>
        </p:nvSpPr>
        <p:spPr/>
        <p:txBody>
          <a:bodyPr/>
          <a:lstStyle/>
          <a:p>
            <a:fld id="{1E9D4D7C-FEC1-443F-9169-E8AB76FE46D4}" type="slidenum">
              <a:rPr lang="en-US" smtClean="0">
                <a:solidFill>
                  <a:prstClr val="black"/>
                </a:solidFill>
              </a:rPr>
              <a:pPr/>
              <a:t>‹#›</a:t>
            </a:fld>
            <a:endParaRPr lang="en-US">
              <a:solidFill>
                <a:prstClr val="black"/>
              </a:solidFill>
            </a:endParaRPr>
          </a:p>
        </p:txBody>
      </p:sp>
      <p:sp>
        <p:nvSpPr>
          <p:cNvPr id="9" name="Footer Placeholder 8"/>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35468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2F05C1-B332-4812-A9F6-96B2C49D04CE}" type="datetime1">
              <a:rPr kumimoji="1" lang="ja-JP" altLang="en-US" smtClean="0"/>
              <a:t>2022/3/25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C87D52-3C76-4AB5-B7F1-9492BDD78DD4}" type="slidenum">
              <a:rPr kumimoji="1" lang="ja-JP" altLang="en-US" smtClean="0"/>
              <a:t>‹#›</a:t>
            </a:fld>
            <a:endParaRPr kumimoji="1" lang="ja-JP" altLang="en-US"/>
          </a:p>
        </p:txBody>
      </p:sp>
    </p:spTree>
    <p:extLst>
      <p:ext uri="{BB962C8B-B14F-4D97-AF65-F5344CB8AC3E}">
        <p14:creationId xmlns:p14="http://schemas.microsoft.com/office/powerpoint/2010/main" val="31178034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DF523E7-40B9-4A58-A2BE-A0451CC94C21}" type="datetime1">
              <a:rPr lang="ja-JP" altLang="en-US" smtClean="0">
                <a:solidFill>
                  <a:prstClr val="black"/>
                </a:solidFill>
              </a:rPr>
              <a:t>2022/3/25</a:t>
            </a:fld>
            <a:endParaRPr lang="en-US">
              <a:solidFill>
                <a:prstClr val="black"/>
              </a:solidFill>
            </a:endParaRPr>
          </a:p>
        </p:txBody>
      </p:sp>
      <p:sp>
        <p:nvSpPr>
          <p:cNvPr id="6" name="Slide Number Placeholder 5"/>
          <p:cNvSpPr>
            <a:spLocks noGrp="1"/>
          </p:cNvSpPr>
          <p:nvPr>
            <p:ph type="sldNum" sz="quarter" idx="11"/>
          </p:nvPr>
        </p:nvSpPr>
        <p:spPr/>
        <p:txBody>
          <a:bodyPr/>
          <a:lstStyle/>
          <a:p>
            <a:fld id="{1E9D4D7C-FEC1-443F-9169-E8AB76FE46D4}" type="slidenum">
              <a:rPr lang="en-US" smtClean="0">
                <a:solidFill>
                  <a:prstClr val="black"/>
                </a:solidFill>
              </a:rPr>
              <a:pPr/>
              <a:t>‹#›</a:t>
            </a:fld>
            <a:endParaRPr lang="en-US">
              <a:solidFill>
                <a:prstClr val="black"/>
              </a:solidFill>
            </a:endParaRPr>
          </a:p>
        </p:txBody>
      </p:sp>
      <p:sp>
        <p:nvSpPr>
          <p:cNvPr id="7" name="Footer Placeholder 6"/>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4292796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a:t>マスタ タイトルの書式設定</a:t>
            </a:r>
            <a:endParaRPr kumimoji="0" lang="en-US"/>
          </a:p>
        </p:txBody>
      </p:sp>
      <p:sp>
        <p:nvSpPr>
          <p:cNvPr id="3" name="Text Placeholder 2"/>
          <p:cNvSpPr>
            <a:spLocks noGrp="1"/>
          </p:cNvSpPr>
          <p:nvPr>
            <p:ph type="body" idx="2"/>
          </p:nvPr>
        </p:nvSpPr>
        <p:spPr>
          <a:xfrm>
            <a:off x="914440" y="5355102"/>
            <a:ext cx="747975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a:t>マスタ テキストの書式設定</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8" name="Date Placeholder 7"/>
          <p:cNvSpPr>
            <a:spLocks noGrp="1"/>
          </p:cNvSpPr>
          <p:nvPr>
            <p:ph type="dt" sz="half" idx="10"/>
          </p:nvPr>
        </p:nvSpPr>
        <p:spPr/>
        <p:txBody>
          <a:bodyPr/>
          <a:lstStyle/>
          <a:p>
            <a:fld id="{E70A906F-D0E4-4729-9570-4AFE36F47B10}" type="datetime1">
              <a:rPr lang="ja-JP" altLang="en-US" smtClean="0">
                <a:solidFill>
                  <a:prstClr val="black"/>
                </a:solidFill>
              </a:rPr>
              <a:t>2022/3/25</a:t>
            </a:fld>
            <a:endParaRPr lang="en-US">
              <a:solidFill>
                <a:prstClr val="black"/>
              </a:solidFill>
            </a:endParaRPr>
          </a:p>
        </p:txBody>
      </p:sp>
      <p:sp>
        <p:nvSpPr>
          <p:cNvPr id="9" name="Slide Number Placeholder 8"/>
          <p:cNvSpPr>
            <a:spLocks noGrp="1"/>
          </p:cNvSpPr>
          <p:nvPr>
            <p:ph type="sldNum" sz="quarter" idx="11"/>
          </p:nvPr>
        </p:nvSpPr>
        <p:spPr/>
        <p:txBody>
          <a:bodyPr/>
          <a:lstStyle/>
          <a:p>
            <a:fld id="{1E9D4D7C-FEC1-443F-9169-E8AB76FE46D4}" type="slidenum">
              <a:rPr lang="en-US" smtClean="0">
                <a:solidFill>
                  <a:prstClr val="black"/>
                </a:solidFill>
              </a:rPr>
              <a:pPr/>
              <a:t>‹#›</a:t>
            </a:fld>
            <a:endParaRPr lang="en-US">
              <a:solidFill>
                <a:prstClr val="black"/>
              </a:solidFill>
            </a:endParaRPr>
          </a:p>
        </p:txBody>
      </p:sp>
      <p:sp>
        <p:nvSpPr>
          <p:cNvPr id="10" name="Footer Placeholder 9"/>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3341398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a:t>マスタ テキストの書式設定</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a:t>アイコンをクリックして図を追加</a:t>
            </a:r>
            <a:endParaRPr kumimoji="0"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a:t>マスタ タイトルの書式設定</a:t>
            </a:r>
            <a:endParaRPr kumimoji="0" lang="en-US"/>
          </a:p>
        </p:txBody>
      </p: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kumimoji="0"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kumimoji="0" lang="en-US">
              <a:solidFill>
                <a:prstClr val="white"/>
              </a:solidFill>
            </a:endParaRPr>
          </a:p>
        </p:txBody>
      </p:sp>
      <p:sp>
        <p:nvSpPr>
          <p:cNvPr id="14" name="Date Placeholder 13"/>
          <p:cNvSpPr>
            <a:spLocks noGrp="1"/>
          </p:cNvSpPr>
          <p:nvPr>
            <p:ph type="dt" sz="half" idx="10"/>
          </p:nvPr>
        </p:nvSpPr>
        <p:spPr/>
        <p:txBody>
          <a:bodyPr/>
          <a:lstStyle/>
          <a:p>
            <a:fld id="{F8319D21-4287-4A7F-857D-41773B78562E}" type="datetime1">
              <a:rPr lang="ja-JP" altLang="en-US" smtClean="0">
                <a:solidFill>
                  <a:prstClr val="black"/>
                </a:solidFill>
              </a:rPr>
              <a:t>2022/3/25</a:t>
            </a:fld>
            <a:endParaRPr lang="en-US">
              <a:solidFill>
                <a:prstClr val="black"/>
              </a:solidFill>
            </a:endParaRPr>
          </a:p>
        </p:txBody>
      </p:sp>
      <p:sp>
        <p:nvSpPr>
          <p:cNvPr id="15" name="Slide Number Placeholder 14"/>
          <p:cNvSpPr>
            <a:spLocks noGrp="1"/>
          </p:cNvSpPr>
          <p:nvPr>
            <p:ph type="sldNum" sz="quarter" idx="11"/>
          </p:nvPr>
        </p:nvSpPr>
        <p:spPr/>
        <p:txBody>
          <a:bodyPr/>
          <a:lstStyle/>
          <a:p>
            <a:fld id="{1E9D4D7C-FEC1-443F-9169-E8AB76FE46D4}" type="slidenum">
              <a:rPr lang="en-US" smtClean="0">
                <a:solidFill>
                  <a:prstClr val="black"/>
                </a:solidFill>
              </a:rPr>
              <a:pPr/>
              <a:t>‹#›</a:t>
            </a:fld>
            <a:endParaRPr lang="en-US">
              <a:solidFill>
                <a:prstClr val="black"/>
              </a:solidFill>
            </a:endParaRPr>
          </a:p>
        </p:txBody>
      </p:sp>
      <p:sp>
        <p:nvSpPr>
          <p:cNvPr id="16" name="Footer Placeholder 15"/>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35557043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a:t>マスタ タイトルの書式設定</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E3FFD087-19C7-4FDD-AA91-71070C2221C0}" type="datetime1">
              <a:rPr lang="ja-JP" altLang="en-US" smtClean="0">
                <a:solidFill>
                  <a:prstClr val="black"/>
                </a:solidFill>
              </a:rPr>
              <a:t>2022/3/25</a:t>
            </a:fld>
            <a:endParaRPr lang="en-US">
              <a:solidFill>
                <a:prstClr val="black"/>
              </a:solidFill>
            </a:endParaRPr>
          </a:p>
        </p:txBody>
      </p:sp>
      <p:sp>
        <p:nvSpPr>
          <p:cNvPr id="8" name="Slide Number Placeholder 7"/>
          <p:cNvSpPr>
            <a:spLocks noGrp="1"/>
          </p:cNvSpPr>
          <p:nvPr>
            <p:ph type="sldNum" sz="quarter" idx="11"/>
          </p:nvPr>
        </p:nvSpPr>
        <p:spPr/>
        <p:txBody>
          <a:bodyPr/>
          <a:lstStyle/>
          <a:p>
            <a:fld id="{1E9D4D7C-FEC1-443F-9169-E8AB76FE46D4}" type="slidenum">
              <a:rPr lang="en-US" smtClean="0">
                <a:solidFill>
                  <a:prstClr val="black"/>
                </a:solidFill>
              </a:rPr>
              <a:pPr/>
              <a:t>‹#›</a:t>
            </a:fld>
            <a:endParaRPr lang="en-US">
              <a:solidFill>
                <a:prstClr val="black"/>
              </a:solidFill>
            </a:endParaRPr>
          </a:p>
        </p:txBody>
      </p:sp>
      <p:sp>
        <p:nvSpPr>
          <p:cNvPr id="9" name="Footer Placeholder 8"/>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2918010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ja-JP" altLang="en-US"/>
              <a:t>マスタ タイトルの書式設定</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ja-JP" altLang="en-US"/>
              <a:t>マスタ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Date Placeholder 6"/>
          <p:cNvSpPr>
            <a:spLocks noGrp="1"/>
          </p:cNvSpPr>
          <p:nvPr>
            <p:ph type="dt" sz="half" idx="10"/>
          </p:nvPr>
        </p:nvSpPr>
        <p:spPr/>
        <p:txBody>
          <a:bodyPr/>
          <a:lstStyle/>
          <a:p>
            <a:fld id="{8C795D20-66B7-410D-B327-E164D656DEAB}" type="datetime1">
              <a:rPr lang="ja-JP" altLang="en-US" smtClean="0">
                <a:solidFill>
                  <a:prstClr val="black"/>
                </a:solidFill>
              </a:rPr>
              <a:t>2022/3/25</a:t>
            </a:fld>
            <a:endParaRPr lang="en-US">
              <a:solidFill>
                <a:prstClr val="black"/>
              </a:solidFill>
            </a:endParaRPr>
          </a:p>
        </p:txBody>
      </p:sp>
      <p:sp>
        <p:nvSpPr>
          <p:cNvPr id="8" name="Slide Number Placeholder 7"/>
          <p:cNvSpPr>
            <a:spLocks noGrp="1"/>
          </p:cNvSpPr>
          <p:nvPr>
            <p:ph type="sldNum" sz="quarter" idx="11"/>
          </p:nvPr>
        </p:nvSpPr>
        <p:spPr/>
        <p:txBody>
          <a:bodyPr/>
          <a:lstStyle/>
          <a:p>
            <a:fld id="{1E9D4D7C-FEC1-443F-9169-E8AB76FE46D4}" type="slidenum">
              <a:rPr lang="en-US" smtClean="0">
                <a:solidFill>
                  <a:prstClr val="black"/>
                </a:solidFill>
              </a:rPr>
              <a:pPr/>
              <a:t>‹#›</a:t>
            </a:fld>
            <a:endParaRPr lang="en-US">
              <a:solidFill>
                <a:prstClr val="black"/>
              </a:solidFill>
            </a:endParaRPr>
          </a:p>
        </p:txBody>
      </p:sp>
      <p:sp>
        <p:nvSpPr>
          <p:cNvPr id="9" name="Footer Placeholder 8"/>
          <p:cNvSpPr>
            <a:spLocks noGrp="1"/>
          </p:cNvSpPr>
          <p:nvPr>
            <p:ph type="ft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86660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4CC426D-ECCB-4E0B-8D92-D1BC98D1BC16}" type="datetime1">
              <a:rPr kumimoji="1" lang="ja-JP" altLang="en-US" smtClean="0"/>
              <a:t>2022/3/25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AC87D52-3C76-4AB5-B7F1-9492BDD78DD4}" type="slidenum">
              <a:rPr kumimoji="1" lang="ja-JP" altLang="en-US" smtClean="0"/>
              <a:t>‹#›</a:t>
            </a:fld>
            <a:endParaRPr kumimoji="1" lang="ja-JP" altLang="en-US"/>
          </a:p>
        </p:txBody>
      </p:sp>
    </p:spTree>
    <p:extLst>
      <p:ext uri="{BB962C8B-B14F-4D97-AF65-F5344CB8AC3E}">
        <p14:creationId xmlns:p14="http://schemas.microsoft.com/office/powerpoint/2010/main" val="237299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5239EF-539E-4E9B-A824-9D6309B19619}" type="datetime1">
              <a:rPr kumimoji="1" lang="ja-JP" altLang="en-US" smtClean="0"/>
              <a:t>2022/3/25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AC87D52-3C76-4AB5-B7F1-9492BDD78DD4}" type="slidenum">
              <a:rPr kumimoji="1" lang="ja-JP" altLang="en-US" smtClean="0"/>
              <a:t>‹#›</a:t>
            </a:fld>
            <a:endParaRPr kumimoji="1" lang="ja-JP" altLang="en-US"/>
          </a:p>
        </p:txBody>
      </p:sp>
    </p:spTree>
    <p:extLst>
      <p:ext uri="{BB962C8B-B14F-4D97-AF65-F5344CB8AC3E}">
        <p14:creationId xmlns:p14="http://schemas.microsoft.com/office/powerpoint/2010/main" val="277082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6C1A5-32BC-4C07-8618-5299A1B368D4}" type="datetime1">
              <a:rPr kumimoji="1" lang="ja-JP" altLang="en-US" smtClean="0"/>
              <a:t>2022/3/25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AC87D52-3C76-4AB5-B7F1-9492BDD78DD4}" type="slidenum">
              <a:rPr kumimoji="1" lang="ja-JP" altLang="en-US" smtClean="0"/>
              <a:t>‹#›</a:t>
            </a:fld>
            <a:endParaRPr kumimoji="1" lang="ja-JP" altLang="en-US"/>
          </a:p>
        </p:txBody>
      </p:sp>
    </p:spTree>
    <p:extLst>
      <p:ext uri="{BB962C8B-B14F-4D97-AF65-F5344CB8AC3E}">
        <p14:creationId xmlns:p14="http://schemas.microsoft.com/office/powerpoint/2010/main" val="367510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3CF9AB6-9FCC-44A7-ACDF-C6EB5B801535}" type="datetime1">
              <a:rPr kumimoji="1" lang="ja-JP" altLang="en-US" smtClean="0"/>
              <a:t>2022/3/25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C87D52-3C76-4AB5-B7F1-9492BDD78DD4}" type="slidenum">
              <a:rPr kumimoji="1" lang="ja-JP" altLang="en-US" smtClean="0"/>
              <a:t>‹#›</a:t>
            </a:fld>
            <a:endParaRPr kumimoji="1" lang="ja-JP" altLang="en-US"/>
          </a:p>
        </p:txBody>
      </p:sp>
    </p:spTree>
    <p:extLst>
      <p:ext uri="{BB962C8B-B14F-4D97-AF65-F5344CB8AC3E}">
        <p14:creationId xmlns:p14="http://schemas.microsoft.com/office/powerpoint/2010/main" val="1704649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9C584E-2C7B-4800-AA2B-5E2629EB2FD4}" type="datetime1">
              <a:rPr kumimoji="1" lang="ja-JP" altLang="en-US" smtClean="0"/>
              <a:t>2022/3/25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C87D52-3C76-4AB5-B7F1-9492BDD78DD4}" type="slidenum">
              <a:rPr kumimoji="1" lang="ja-JP" altLang="en-US" smtClean="0"/>
              <a:t>‹#›</a:t>
            </a:fld>
            <a:endParaRPr kumimoji="1" lang="ja-JP" altLang="en-US"/>
          </a:p>
        </p:txBody>
      </p:sp>
    </p:spTree>
    <p:extLst>
      <p:ext uri="{BB962C8B-B14F-4D97-AF65-F5344CB8AC3E}">
        <p14:creationId xmlns:p14="http://schemas.microsoft.com/office/powerpoint/2010/main" val="299291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F8E1FD-4474-4AAF-8833-2D168E615CB8}" type="datetime1">
              <a:rPr kumimoji="1" lang="ja-JP" altLang="en-US" smtClean="0"/>
              <a:t>2022/3/25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C87D52-3C76-4AB5-B7F1-9492BDD78DD4}" type="slidenum">
              <a:rPr kumimoji="1" lang="ja-JP" altLang="en-US" smtClean="0"/>
              <a:t>‹#›</a:t>
            </a:fld>
            <a:endParaRPr kumimoji="1" lang="ja-JP" altLang="en-US"/>
          </a:p>
        </p:txBody>
      </p:sp>
    </p:spTree>
    <p:extLst>
      <p:ext uri="{BB962C8B-B14F-4D97-AF65-F5344CB8AC3E}">
        <p14:creationId xmlns:p14="http://schemas.microsoft.com/office/powerpoint/2010/main" val="4183478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0B121182-EBCB-410C-BDDA-EA842D46D8DC}" type="datetime1">
              <a:rPr lang="ja-JP" altLang="en-US" smtClean="0">
                <a:solidFill>
                  <a:prstClr val="black">
                    <a:tint val="75000"/>
                  </a:prstClr>
                </a:solidFill>
              </a:rPr>
              <a:t>2022/3/25</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05706C5-5447-4593-98EC-45A2ED1C2AF7}" type="slidenum">
              <a:rPr lang="ja-JP" altLang="en-US" smtClean="0">
                <a:solidFill>
                  <a:prstClr val="black">
                    <a:tint val="75000"/>
                  </a:prstClr>
                </a:solidFill>
              </a:rPr>
              <a:pPr defTabSz="457200"/>
              <a:t>‹#›</a:t>
            </a:fld>
            <a:endParaRPr lang="ja-JP" altLang="en-US">
              <a:solidFill>
                <a:prstClr val="black">
                  <a:tint val="75000"/>
                </a:prstClr>
              </a:solidFill>
            </a:endParaRPr>
          </a:p>
        </p:txBody>
      </p:sp>
    </p:spTree>
    <p:extLst>
      <p:ext uri="{BB962C8B-B14F-4D97-AF65-F5344CB8AC3E}">
        <p14:creationId xmlns:p14="http://schemas.microsoft.com/office/powerpoint/2010/main" val="20445285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0B6D6-64F7-4C56-ACE3-2199FBB4F9F5}" type="datetime1">
              <a:rPr lang="ja-JP" altLang="en-US" smtClean="0">
                <a:solidFill>
                  <a:prstClr val="black">
                    <a:tint val="75000"/>
                  </a:prstClr>
                </a:solidFill>
              </a:rPr>
              <a:t>2022/3/25</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351BA-6E6C-4E18-95F2-F82E8F6BF10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96391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11" name="Group 10"/>
          <p:cNvGrpSpPr/>
          <p:nvPr/>
        </p:nvGrpSpPr>
        <p:grpSpPr bwMode="gray">
          <a:xfrm>
            <a:off x="1" y="5618068"/>
            <a:ext cx="1979688" cy="1094534"/>
            <a:chOff x="3215685" y="2508826"/>
            <a:chExt cx="1093855" cy="511015"/>
          </a:xfrm>
          <a:noFill/>
        </p:grpSpPr>
        <p:sp>
          <p:nvSpPr>
            <p:cNvPr id="16" name="Rectangle 46"/>
            <p:cNvSpPr/>
            <p:nvPr/>
          </p:nvSpPr>
          <p:spPr bwMode="gray">
            <a:xfrm>
              <a:off x="3577447" y="2508826"/>
              <a:ext cx="732093" cy="511015"/>
            </a:xfrm>
            <a:prstGeom prst="hexagon">
              <a:avLst/>
            </a:prstGeom>
            <a:grpFill/>
            <a:ln w="28575" cmpd="sng">
              <a:solidFill>
                <a:schemeClr val="accent3">
                  <a:alpha val="1098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17" name="Rectangle 47"/>
            <p:cNvSpPr/>
            <p:nvPr/>
          </p:nvSpPr>
          <p:spPr bwMode="gray">
            <a:xfrm>
              <a:off x="3215685" y="2535722"/>
              <a:ext cx="509282" cy="371827"/>
            </a:xfrm>
            <a:prstGeom prst="hexagon">
              <a:avLst/>
            </a:prstGeom>
            <a:grpFill/>
            <a:ln w="19050" cmpd="sng">
              <a:solidFill>
                <a:schemeClr val="accent3">
                  <a:alpha val="12941"/>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grpSp>
      <p:grpSp>
        <p:nvGrpSpPr>
          <p:cNvPr id="19" name="Group 18"/>
          <p:cNvGrpSpPr/>
          <p:nvPr/>
        </p:nvGrpSpPr>
        <p:grpSpPr bwMode="gray">
          <a:xfrm>
            <a:off x="172675" y="1144"/>
            <a:ext cx="8964668" cy="1699646"/>
            <a:chOff x="2903133" y="1787256"/>
            <a:chExt cx="10567110" cy="1696215"/>
          </a:xfrm>
        </p:grpSpPr>
        <p:sp>
          <p:nvSpPr>
            <p:cNvPr id="20" name="Rectangle 41"/>
            <p:cNvSpPr/>
            <p:nvPr/>
          </p:nvSpPr>
          <p:spPr bwMode="gray">
            <a:xfrm>
              <a:off x="2996019" y="2046203"/>
              <a:ext cx="543234" cy="402435"/>
            </a:xfrm>
            <a:prstGeom prst="hexagon">
              <a:avLst/>
            </a:prstGeom>
            <a:noFill/>
            <a:ln w="28575" cmpd="sng">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1" name="Rectangle 42"/>
            <p:cNvSpPr/>
            <p:nvPr/>
          </p:nvSpPr>
          <p:spPr bwMode="gray">
            <a:xfrm>
              <a:off x="3539253" y="2161184"/>
              <a:ext cx="814852" cy="576536"/>
            </a:xfrm>
            <a:prstGeom prst="hexagon">
              <a:avLst/>
            </a:prstGeom>
            <a:noFill/>
            <a:ln w="38100" cmpd="sng">
              <a:solidFill>
                <a:schemeClr val="accent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3" name="Rectangle 39"/>
            <p:cNvSpPr/>
            <p:nvPr/>
          </p:nvSpPr>
          <p:spPr bwMode="gray">
            <a:xfrm>
              <a:off x="3267635" y="2506129"/>
              <a:ext cx="1425990" cy="977342"/>
            </a:xfrm>
            <a:prstGeom prst="hexagon">
              <a:avLst/>
            </a:prstGeom>
            <a:noFill/>
            <a:ln w="19050" cmpd="sng">
              <a:solidFill>
                <a:srgbClr val="A6A6A6">
                  <a:alpha val="1411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4" name="Rectangle 43"/>
            <p:cNvSpPr/>
            <p:nvPr/>
          </p:nvSpPr>
          <p:spPr bwMode="gray">
            <a:xfrm>
              <a:off x="2903133" y="2506129"/>
              <a:ext cx="704024" cy="517416"/>
            </a:xfrm>
            <a:prstGeom prst="hexagon">
              <a:avLst/>
            </a:prstGeom>
            <a:noFill/>
            <a:ln w="28575" cmpd="sng">
              <a:solidFill>
                <a:srgbClr val="A5AB81">
                  <a:alpha val="5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5" name="Rectangle 39"/>
            <p:cNvSpPr/>
            <p:nvPr/>
          </p:nvSpPr>
          <p:spPr bwMode="gray">
            <a:xfrm>
              <a:off x="11695781" y="1787256"/>
              <a:ext cx="1774462" cy="1006325"/>
            </a:xfrm>
            <a:custGeom>
              <a:avLst/>
              <a:gdLst>
                <a:gd name="connsiteX0" fmla="*/ 0 w 2105033"/>
                <a:gd name="connsiteY0" fmla="*/ 661143 h 1322286"/>
                <a:gd name="connsiteX1" fmla="*/ 330572 w 2105033"/>
                <a:gd name="connsiteY1" fmla="*/ 0 h 1322286"/>
                <a:gd name="connsiteX2" fmla="*/ 1774462 w 2105033"/>
                <a:gd name="connsiteY2" fmla="*/ 0 h 1322286"/>
                <a:gd name="connsiteX3" fmla="*/ 2105033 w 2105033"/>
                <a:gd name="connsiteY3" fmla="*/ 661143 h 1322286"/>
                <a:gd name="connsiteX4" fmla="*/ 1774462 w 2105033"/>
                <a:gd name="connsiteY4" fmla="*/ 1322286 h 1322286"/>
                <a:gd name="connsiteX5" fmla="*/ 330572 w 2105033"/>
                <a:gd name="connsiteY5" fmla="*/ 1322286 h 1322286"/>
                <a:gd name="connsiteX6" fmla="*/ 0 w 2105033"/>
                <a:gd name="connsiteY6" fmla="*/ 661143 h 1322286"/>
                <a:gd name="connsiteX0" fmla="*/ 1774462 w 2105033"/>
                <a:gd name="connsiteY0" fmla="*/ 0 h 1322286"/>
                <a:gd name="connsiteX1" fmla="*/ 2105033 w 2105033"/>
                <a:gd name="connsiteY1" fmla="*/ 661143 h 1322286"/>
                <a:gd name="connsiteX2" fmla="*/ 1774462 w 2105033"/>
                <a:gd name="connsiteY2" fmla="*/ 1322286 h 1322286"/>
                <a:gd name="connsiteX3" fmla="*/ 330572 w 2105033"/>
                <a:gd name="connsiteY3" fmla="*/ 1322286 h 1322286"/>
                <a:gd name="connsiteX4" fmla="*/ 0 w 2105033"/>
                <a:gd name="connsiteY4" fmla="*/ 661143 h 1322286"/>
                <a:gd name="connsiteX5" fmla="*/ 330572 w 2105033"/>
                <a:gd name="connsiteY5" fmla="*/ 0 h 1322286"/>
                <a:gd name="connsiteX6" fmla="*/ 1882247 w 2105033"/>
                <a:gd name="connsiteY6" fmla="*/ 91255 h 1322286"/>
                <a:gd name="connsiteX0" fmla="*/ 1774462 w 2105033"/>
                <a:gd name="connsiteY0" fmla="*/ 0 h 1322286"/>
                <a:gd name="connsiteX1" fmla="*/ 2105033 w 2105033"/>
                <a:gd name="connsiteY1" fmla="*/ 661143 h 1322286"/>
                <a:gd name="connsiteX2" fmla="*/ 1774462 w 2105033"/>
                <a:gd name="connsiteY2" fmla="*/ 1322286 h 1322286"/>
                <a:gd name="connsiteX3" fmla="*/ 330572 w 2105033"/>
                <a:gd name="connsiteY3" fmla="*/ 1322286 h 1322286"/>
                <a:gd name="connsiteX4" fmla="*/ 0 w 2105033"/>
                <a:gd name="connsiteY4" fmla="*/ 661143 h 1322286"/>
                <a:gd name="connsiteX5" fmla="*/ 330572 w 2105033"/>
                <a:gd name="connsiteY5" fmla="*/ 0 h 1322286"/>
                <a:gd name="connsiteX0" fmla="*/ 2105033 w 2105033"/>
                <a:gd name="connsiteY0" fmla="*/ 661143 h 1322286"/>
                <a:gd name="connsiteX1" fmla="*/ 1774462 w 2105033"/>
                <a:gd name="connsiteY1" fmla="*/ 1322286 h 1322286"/>
                <a:gd name="connsiteX2" fmla="*/ 330572 w 2105033"/>
                <a:gd name="connsiteY2" fmla="*/ 1322286 h 1322286"/>
                <a:gd name="connsiteX3" fmla="*/ 0 w 2105033"/>
                <a:gd name="connsiteY3" fmla="*/ 661143 h 1322286"/>
                <a:gd name="connsiteX4" fmla="*/ 330572 w 2105033"/>
                <a:gd name="connsiteY4" fmla="*/ 0 h 1322286"/>
                <a:gd name="connsiteX0" fmla="*/ 1774462 w 1774462"/>
                <a:gd name="connsiteY0" fmla="*/ 1322286 h 1322286"/>
                <a:gd name="connsiteX1" fmla="*/ 330572 w 1774462"/>
                <a:gd name="connsiteY1" fmla="*/ 1322286 h 1322286"/>
                <a:gd name="connsiteX2" fmla="*/ 0 w 1774462"/>
                <a:gd name="connsiteY2" fmla="*/ 661143 h 1322286"/>
                <a:gd name="connsiteX3" fmla="*/ 330572 w 1774462"/>
                <a:gd name="connsiteY3" fmla="*/ 0 h 1322286"/>
                <a:gd name="connsiteX0" fmla="*/ 1774462 w 1774462"/>
                <a:gd name="connsiteY0" fmla="*/ 1006325 h 1006325"/>
                <a:gd name="connsiteX1" fmla="*/ 330572 w 1774462"/>
                <a:gd name="connsiteY1" fmla="*/ 1006325 h 1006325"/>
                <a:gd name="connsiteX2" fmla="*/ 0 w 1774462"/>
                <a:gd name="connsiteY2" fmla="*/ 345182 h 1006325"/>
                <a:gd name="connsiteX3" fmla="*/ 176751 w 1774462"/>
                <a:gd name="connsiteY3" fmla="*/ 0 h 1006325"/>
              </a:gdLst>
              <a:ahLst/>
              <a:cxnLst>
                <a:cxn ang="0">
                  <a:pos x="connsiteX0" y="connsiteY0"/>
                </a:cxn>
                <a:cxn ang="0">
                  <a:pos x="connsiteX1" y="connsiteY1"/>
                </a:cxn>
                <a:cxn ang="0">
                  <a:pos x="connsiteX2" y="connsiteY2"/>
                </a:cxn>
                <a:cxn ang="0">
                  <a:pos x="connsiteX3" y="connsiteY3"/>
                </a:cxn>
              </a:cxnLst>
              <a:rect l="l" t="t" r="r" b="b"/>
              <a:pathLst>
                <a:path w="1774462" h="1006325">
                  <a:moveTo>
                    <a:pt x="1774462" y="1006325"/>
                  </a:moveTo>
                  <a:lnTo>
                    <a:pt x="330572" y="1006325"/>
                  </a:lnTo>
                  <a:lnTo>
                    <a:pt x="0" y="345182"/>
                  </a:lnTo>
                  <a:lnTo>
                    <a:pt x="176751" y="0"/>
                  </a:lnTo>
                </a:path>
              </a:pathLst>
            </a:custGeom>
            <a:noFill/>
            <a:ln w="19050" cmpd="sng">
              <a:solidFill>
                <a:srgbClr val="A6A6A6">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grpSp>
      <p:sp>
        <p:nvSpPr>
          <p:cNvPr id="26" name="Rectangle 39"/>
          <p:cNvSpPr/>
          <p:nvPr/>
        </p:nvSpPr>
        <p:spPr bwMode="gray">
          <a:xfrm>
            <a:off x="1264364" y="2230"/>
            <a:ext cx="7873309" cy="1137188"/>
          </a:xfrm>
          <a:custGeom>
            <a:avLst/>
            <a:gdLst>
              <a:gd name="connsiteX0" fmla="*/ 0 w 10484474"/>
              <a:gd name="connsiteY0" fmla="*/ 1728902 h 3457804"/>
              <a:gd name="connsiteX1" fmla="*/ 864451 w 10484474"/>
              <a:gd name="connsiteY1" fmla="*/ 1 h 3457804"/>
              <a:gd name="connsiteX2" fmla="*/ 9620023 w 10484474"/>
              <a:gd name="connsiteY2" fmla="*/ 1 h 3457804"/>
              <a:gd name="connsiteX3" fmla="*/ 10484474 w 10484474"/>
              <a:gd name="connsiteY3" fmla="*/ 1728902 h 3457804"/>
              <a:gd name="connsiteX4" fmla="*/ 9620023 w 10484474"/>
              <a:gd name="connsiteY4" fmla="*/ 3457803 h 3457804"/>
              <a:gd name="connsiteX5" fmla="*/ 864451 w 10484474"/>
              <a:gd name="connsiteY5" fmla="*/ 3457803 h 3457804"/>
              <a:gd name="connsiteX6" fmla="*/ 0 w 10484474"/>
              <a:gd name="connsiteY6" fmla="*/ 1728902 h 3457804"/>
              <a:gd name="connsiteX0" fmla="*/ 9620023 w 10484474"/>
              <a:gd name="connsiteY0" fmla="*/ 0 h 3457802"/>
              <a:gd name="connsiteX1" fmla="*/ 10484474 w 10484474"/>
              <a:gd name="connsiteY1" fmla="*/ 1728901 h 3457802"/>
              <a:gd name="connsiteX2" fmla="*/ 9620023 w 10484474"/>
              <a:gd name="connsiteY2" fmla="*/ 3457802 h 3457802"/>
              <a:gd name="connsiteX3" fmla="*/ 864451 w 10484474"/>
              <a:gd name="connsiteY3" fmla="*/ 3457802 h 3457802"/>
              <a:gd name="connsiteX4" fmla="*/ 0 w 10484474"/>
              <a:gd name="connsiteY4" fmla="*/ 1728901 h 3457802"/>
              <a:gd name="connsiteX5" fmla="*/ 864451 w 10484474"/>
              <a:gd name="connsiteY5" fmla="*/ 0 h 3457802"/>
              <a:gd name="connsiteX6" fmla="*/ 9711463 w 10484474"/>
              <a:gd name="connsiteY6" fmla="*/ 91440 h 3457802"/>
              <a:gd name="connsiteX0" fmla="*/ 9620023 w 10484474"/>
              <a:gd name="connsiteY0" fmla="*/ 0 h 3457802"/>
              <a:gd name="connsiteX1" fmla="*/ 10484474 w 10484474"/>
              <a:gd name="connsiteY1" fmla="*/ 1728901 h 3457802"/>
              <a:gd name="connsiteX2" fmla="*/ 9620023 w 10484474"/>
              <a:gd name="connsiteY2" fmla="*/ 3457802 h 3457802"/>
              <a:gd name="connsiteX3" fmla="*/ 864451 w 10484474"/>
              <a:gd name="connsiteY3" fmla="*/ 3457802 h 3457802"/>
              <a:gd name="connsiteX4" fmla="*/ 0 w 10484474"/>
              <a:gd name="connsiteY4" fmla="*/ 1728901 h 3457802"/>
              <a:gd name="connsiteX5" fmla="*/ 864451 w 10484474"/>
              <a:gd name="connsiteY5" fmla="*/ 0 h 3457802"/>
              <a:gd name="connsiteX0" fmla="*/ 10484474 w 10484474"/>
              <a:gd name="connsiteY0" fmla="*/ 1728901 h 3457802"/>
              <a:gd name="connsiteX1" fmla="*/ 9620023 w 10484474"/>
              <a:gd name="connsiteY1" fmla="*/ 3457802 h 3457802"/>
              <a:gd name="connsiteX2" fmla="*/ 864451 w 10484474"/>
              <a:gd name="connsiteY2" fmla="*/ 3457802 h 3457802"/>
              <a:gd name="connsiteX3" fmla="*/ 0 w 10484474"/>
              <a:gd name="connsiteY3" fmla="*/ 1728901 h 3457802"/>
              <a:gd name="connsiteX4" fmla="*/ 864451 w 10484474"/>
              <a:gd name="connsiteY4" fmla="*/ 0 h 3457802"/>
              <a:gd name="connsiteX0" fmla="*/ 9620023 w 9620023"/>
              <a:gd name="connsiteY0" fmla="*/ 3457802 h 3457802"/>
              <a:gd name="connsiteX1" fmla="*/ 864451 w 9620023"/>
              <a:gd name="connsiteY1" fmla="*/ 3457802 h 3457802"/>
              <a:gd name="connsiteX2" fmla="*/ 0 w 9620023"/>
              <a:gd name="connsiteY2" fmla="*/ 1728901 h 3457802"/>
              <a:gd name="connsiteX3" fmla="*/ 864451 w 9620023"/>
              <a:gd name="connsiteY3" fmla="*/ 0 h 3457802"/>
              <a:gd name="connsiteX0" fmla="*/ 8167559 w 8167559"/>
              <a:gd name="connsiteY0" fmla="*/ 3460405 h 3460405"/>
              <a:gd name="connsiteX1" fmla="*/ 864451 w 8167559"/>
              <a:gd name="connsiteY1" fmla="*/ 3457802 h 3460405"/>
              <a:gd name="connsiteX2" fmla="*/ 0 w 8167559"/>
              <a:gd name="connsiteY2" fmla="*/ 1728901 h 3460405"/>
              <a:gd name="connsiteX3" fmla="*/ 864451 w 8167559"/>
              <a:gd name="connsiteY3" fmla="*/ 0 h 3460405"/>
              <a:gd name="connsiteX0" fmla="*/ 8167559 w 8167559"/>
              <a:gd name="connsiteY0" fmla="*/ 1731504 h 1731504"/>
              <a:gd name="connsiteX1" fmla="*/ 864451 w 8167559"/>
              <a:gd name="connsiteY1" fmla="*/ 1728901 h 1731504"/>
              <a:gd name="connsiteX2" fmla="*/ 0 w 8167559"/>
              <a:gd name="connsiteY2" fmla="*/ 0 h 1731504"/>
              <a:gd name="connsiteX0" fmla="*/ 7873309 w 7873309"/>
              <a:gd name="connsiteY0" fmla="*/ 1137188 h 1137188"/>
              <a:gd name="connsiteX1" fmla="*/ 570201 w 7873309"/>
              <a:gd name="connsiteY1" fmla="*/ 1134585 h 1137188"/>
              <a:gd name="connsiteX2" fmla="*/ 0 w 7873309"/>
              <a:gd name="connsiteY2" fmla="*/ 0 h 1137188"/>
            </a:gdLst>
            <a:ahLst/>
            <a:cxnLst>
              <a:cxn ang="0">
                <a:pos x="connsiteX0" y="connsiteY0"/>
              </a:cxn>
              <a:cxn ang="0">
                <a:pos x="connsiteX1" y="connsiteY1"/>
              </a:cxn>
              <a:cxn ang="0">
                <a:pos x="connsiteX2" y="connsiteY2"/>
              </a:cxn>
            </a:cxnLst>
            <a:rect l="l" t="t" r="r" b="b"/>
            <a:pathLst>
              <a:path w="7873309" h="1137188">
                <a:moveTo>
                  <a:pt x="7873309" y="1137188"/>
                </a:moveTo>
                <a:lnTo>
                  <a:pt x="570201" y="1134585"/>
                </a:lnTo>
                <a:lnTo>
                  <a:pt x="0" y="0"/>
                </a:lnTo>
              </a:path>
            </a:pathLst>
          </a:custGeom>
          <a:noFill/>
          <a:ln w="19050" cmpd="sng">
            <a:solidFill>
              <a:srgbClr val="A6A6A6">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7" name="Rectangle 30"/>
          <p:cNvSpPr/>
          <p:nvPr/>
        </p:nvSpPr>
        <p:spPr bwMode="gray">
          <a:xfrm>
            <a:off x="7279529" y="548650"/>
            <a:ext cx="1068375" cy="879838"/>
          </a:xfrm>
          <a:prstGeom prst="hexagon">
            <a:avLst/>
          </a:prstGeom>
          <a:noFill/>
          <a:ln w="38100" cmpd="sng">
            <a:solidFill>
              <a:schemeClr val="accent3">
                <a:alpha val="3098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8" name="Rectangle 39"/>
          <p:cNvSpPr/>
          <p:nvPr/>
        </p:nvSpPr>
        <p:spPr bwMode="gray">
          <a:xfrm>
            <a:off x="1461224" y="951899"/>
            <a:ext cx="518462" cy="443808"/>
          </a:xfrm>
          <a:prstGeom prst="hexagon">
            <a:avLst/>
          </a:prstGeom>
          <a:noFill/>
          <a:ln w="28575" cmpd="sng">
            <a:solidFill>
              <a:srgbClr val="DD8047">
                <a:alpha val="12157"/>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29" name="Rectangle 51"/>
          <p:cNvSpPr/>
          <p:nvPr/>
        </p:nvSpPr>
        <p:spPr bwMode="gray">
          <a:xfrm>
            <a:off x="8294991" y="1067113"/>
            <a:ext cx="539927" cy="455558"/>
          </a:xfrm>
          <a:prstGeom prst="hexagon">
            <a:avLst/>
          </a:prstGeom>
          <a:noFill/>
          <a:ln w="28575" cmpd="sng">
            <a:solidFill>
              <a:srgbClr val="A6A6A6">
                <a:alpha val="1294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31" name="Rectangle 51"/>
          <p:cNvSpPr/>
          <p:nvPr/>
        </p:nvSpPr>
        <p:spPr bwMode="gray">
          <a:xfrm>
            <a:off x="942759" y="-7880"/>
            <a:ext cx="1382568" cy="633677"/>
          </a:xfrm>
          <a:custGeom>
            <a:avLst/>
            <a:gdLst>
              <a:gd name="connsiteX0" fmla="*/ 0 w 1382568"/>
              <a:gd name="connsiteY0" fmla="*/ 633677 h 1267354"/>
              <a:gd name="connsiteX1" fmla="*/ 316839 w 1382568"/>
              <a:gd name="connsiteY1" fmla="*/ 0 h 1267354"/>
              <a:gd name="connsiteX2" fmla="*/ 1065730 w 1382568"/>
              <a:gd name="connsiteY2" fmla="*/ 0 h 1267354"/>
              <a:gd name="connsiteX3" fmla="*/ 1382568 w 1382568"/>
              <a:gd name="connsiteY3" fmla="*/ 633677 h 1267354"/>
              <a:gd name="connsiteX4" fmla="*/ 1065730 w 1382568"/>
              <a:gd name="connsiteY4" fmla="*/ 1267354 h 1267354"/>
              <a:gd name="connsiteX5" fmla="*/ 316839 w 1382568"/>
              <a:gd name="connsiteY5" fmla="*/ 1267354 h 1267354"/>
              <a:gd name="connsiteX6" fmla="*/ 0 w 1382568"/>
              <a:gd name="connsiteY6" fmla="*/ 633677 h 1267354"/>
              <a:gd name="connsiteX0" fmla="*/ 316839 w 1382568"/>
              <a:gd name="connsiteY0" fmla="*/ 0 h 1267354"/>
              <a:gd name="connsiteX1" fmla="*/ 1065730 w 1382568"/>
              <a:gd name="connsiteY1" fmla="*/ 0 h 1267354"/>
              <a:gd name="connsiteX2" fmla="*/ 1382568 w 1382568"/>
              <a:gd name="connsiteY2" fmla="*/ 633677 h 1267354"/>
              <a:gd name="connsiteX3" fmla="*/ 1065730 w 1382568"/>
              <a:gd name="connsiteY3" fmla="*/ 1267354 h 1267354"/>
              <a:gd name="connsiteX4" fmla="*/ 316839 w 1382568"/>
              <a:gd name="connsiteY4" fmla="*/ 1267354 h 1267354"/>
              <a:gd name="connsiteX5" fmla="*/ 0 w 1382568"/>
              <a:gd name="connsiteY5" fmla="*/ 633677 h 1267354"/>
              <a:gd name="connsiteX6" fmla="*/ 408279 w 1382568"/>
              <a:gd name="connsiteY6" fmla="*/ 91440 h 1267354"/>
              <a:gd name="connsiteX0" fmla="*/ 1065730 w 1382568"/>
              <a:gd name="connsiteY0" fmla="*/ 0 h 1267354"/>
              <a:gd name="connsiteX1" fmla="*/ 1382568 w 1382568"/>
              <a:gd name="connsiteY1" fmla="*/ 633677 h 1267354"/>
              <a:gd name="connsiteX2" fmla="*/ 1065730 w 1382568"/>
              <a:gd name="connsiteY2" fmla="*/ 1267354 h 1267354"/>
              <a:gd name="connsiteX3" fmla="*/ 316839 w 1382568"/>
              <a:gd name="connsiteY3" fmla="*/ 1267354 h 1267354"/>
              <a:gd name="connsiteX4" fmla="*/ 0 w 1382568"/>
              <a:gd name="connsiteY4" fmla="*/ 633677 h 1267354"/>
              <a:gd name="connsiteX5" fmla="*/ 408279 w 1382568"/>
              <a:gd name="connsiteY5" fmla="*/ 91440 h 1267354"/>
              <a:gd name="connsiteX0" fmla="*/ 1065730 w 1382568"/>
              <a:gd name="connsiteY0" fmla="*/ 0 h 1267354"/>
              <a:gd name="connsiteX1" fmla="*/ 1382568 w 1382568"/>
              <a:gd name="connsiteY1" fmla="*/ 633677 h 1267354"/>
              <a:gd name="connsiteX2" fmla="*/ 1065730 w 1382568"/>
              <a:gd name="connsiteY2" fmla="*/ 1267354 h 1267354"/>
              <a:gd name="connsiteX3" fmla="*/ 316839 w 1382568"/>
              <a:gd name="connsiteY3" fmla="*/ 1267354 h 1267354"/>
              <a:gd name="connsiteX4" fmla="*/ 0 w 1382568"/>
              <a:gd name="connsiteY4" fmla="*/ 633677 h 1267354"/>
              <a:gd name="connsiteX0" fmla="*/ 1382568 w 1382568"/>
              <a:gd name="connsiteY0" fmla="*/ 0 h 633677"/>
              <a:gd name="connsiteX1" fmla="*/ 1065730 w 1382568"/>
              <a:gd name="connsiteY1" fmla="*/ 633677 h 633677"/>
              <a:gd name="connsiteX2" fmla="*/ 316839 w 1382568"/>
              <a:gd name="connsiteY2" fmla="*/ 633677 h 633677"/>
              <a:gd name="connsiteX3" fmla="*/ 0 w 1382568"/>
              <a:gd name="connsiteY3" fmla="*/ 0 h 633677"/>
            </a:gdLst>
            <a:ahLst/>
            <a:cxnLst>
              <a:cxn ang="0">
                <a:pos x="connsiteX0" y="connsiteY0"/>
              </a:cxn>
              <a:cxn ang="0">
                <a:pos x="connsiteX1" y="connsiteY1"/>
              </a:cxn>
              <a:cxn ang="0">
                <a:pos x="connsiteX2" y="connsiteY2"/>
              </a:cxn>
              <a:cxn ang="0">
                <a:pos x="connsiteX3" y="connsiteY3"/>
              </a:cxn>
            </a:cxnLst>
            <a:rect l="l" t="t" r="r" b="b"/>
            <a:pathLst>
              <a:path w="1382568" h="633677">
                <a:moveTo>
                  <a:pt x="1382568" y="0"/>
                </a:moveTo>
                <a:lnTo>
                  <a:pt x="1065730" y="633677"/>
                </a:lnTo>
                <a:lnTo>
                  <a:pt x="316839" y="633677"/>
                </a:lnTo>
                <a:lnTo>
                  <a:pt x="0" y="0"/>
                </a:lnTo>
              </a:path>
            </a:pathLst>
          </a:custGeom>
          <a:noFill/>
          <a:ln w="28575" cmpd="sng">
            <a:solidFill>
              <a:srgbClr val="94B6D2">
                <a:alpha val="2313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32" name="Rectangle 39"/>
          <p:cNvSpPr/>
          <p:nvPr/>
        </p:nvSpPr>
        <p:spPr bwMode="gray">
          <a:xfrm>
            <a:off x="5340218" y="-46323"/>
            <a:ext cx="3791082" cy="1345249"/>
          </a:xfrm>
          <a:custGeom>
            <a:avLst/>
            <a:gdLst>
              <a:gd name="connsiteX0" fmla="*/ 0 w 7719338"/>
              <a:gd name="connsiteY0" fmla="*/ 1469671 h 2939341"/>
              <a:gd name="connsiteX1" fmla="*/ 734835 w 7719338"/>
              <a:gd name="connsiteY1" fmla="*/ 0 h 2939341"/>
              <a:gd name="connsiteX2" fmla="*/ 6984503 w 7719338"/>
              <a:gd name="connsiteY2" fmla="*/ 0 h 2939341"/>
              <a:gd name="connsiteX3" fmla="*/ 7719338 w 7719338"/>
              <a:gd name="connsiteY3" fmla="*/ 1469671 h 2939341"/>
              <a:gd name="connsiteX4" fmla="*/ 6984503 w 7719338"/>
              <a:gd name="connsiteY4" fmla="*/ 2939341 h 2939341"/>
              <a:gd name="connsiteX5" fmla="*/ 734835 w 7719338"/>
              <a:gd name="connsiteY5" fmla="*/ 2939341 h 2939341"/>
              <a:gd name="connsiteX6" fmla="*/ 0 w 7719338"/>
              <a:gd name="connsiteY6" fmla="*/ 1469671 h 2939341"/>
              <a:gd name="connsiteX0" fmla="*/ 734835 w 7719338"/>
              <a:gd name="connsiteY0" fmla="*/ 0 h 2939341"/>
              <a:gd name="connsiteX1" fmla="*/ 6984503 w 7719338"/>
              <a:gd name="connsiteY1" fmla="*/ 0 h 2939341"/>
              <a:gd name="connsiteX2" fmla="*/ 7719338 w 7719338"/>
              <a:gd name="connsiteY2" fmla="*/ 1469671 h 2939341"/>
              <a:gd name="connsiteX3" fmla="*/ 6984503 w 7719338"/>
              <a:gd name="connsiteY3" fmla="*/ 2939341 h 2939341"/>
              <a:gd name="connsiteX4" fmla="*/ 734835 w 7719338"/>
              <a:gd name="connsiteY4" fmla="*/ 2939341 h 2939341"/>
              <a:gd name="connsiteX5" fmla="*/ 0 w 7719338"/>
              <a:gd name="connsiteY5" fmla="*/ 1469671 h 2939341"/>
              <a:gd name="connsiteX6" fmla="*/ 826275 w 7719338"/>
              <a:gd name="connsiteY6" fmla="*/ 91440 h 2939341"/>
              <a:gd name="connsiteX0" fmla="*/ 734835 w 7719338"/>
              <a:gd name="connsiteY0" fmla="*/ 0 h 2939341"/>
              <a:gd name="connsiteX1" fmla="*/ 6984503 w 7719338"/>
              <a:gd name="connsiteY1" fmla="*/ 0 h 2939341"/>
              <a:gd name="connsiteX2" fmla="*/ 7719338 w 7719338"/>
              <a:gd name="connsiteY2" fmla="*/ 1469671 h 2939341"/>
              <a:gd name="connsiteX3" fmla="*/ 6984503 w 7719338"/>
              <a:gd name="connsiteY3" fmla="*/ 2939341 h 2939341"/>
              <a:gd name="connsiteX4" fmla="*/ 734835 w 7719338"/>
              <a:gd name="connsiteY4" fmla="*/ 2939341 h 2939341"/>
              <a:gd name="connsiteX5" fmla="*/ 0 w 7719338"/>
              <a:gd name="connsiteY5" fmla="*/ 1469671 h 2939341"/>
              <a:gd name="connsiteX0" fmla="*/ 6984503 w 7719338"/>
              <a:gd name="connsiteY0" fmla="*/ 0 h 2939341"/>
              <a:gd name="connsiteX1" fmla="*/ 7719338 w 7719338"/>
              <a:gd name="connsiteY1" fmla="*/ 1469671 h 2939341"/>
              <a:gd name="connsiteX2" fmla="*/ 6984503 w 7719338"/>
              <a:gd name="connsiteY2" fmla="*/ 2939341 h 2939341"/>
              <a:gd name="connsiteX3" fmla="*/ 734835 w 7719338"/>
              <a:gd name="connsiteY3" fmla="*/ 2939341 h 2939341"/>
              <a:gd name="connsiteX4" fmla="*/ 0 w 7719338"/>
              <a:gd name="connsiteY4" fmla="*/ 1469671 h 2939341"/>
              <a:gd name="connsiteX0" fmla="*/ 7719338 w 7719338"/>
              <a:gd name="connsiteY0" fmla="*/ 0 h 1469670"/>
              <a:gd name="connsiteX1" fmla="*/ 6984503 w 7719338"/>
              <a:gd name="connsiteY1" fmla="*/ 1469670 h 1469670"/>
              <a:gd name="connsiteX2" fmla="*/ 734835 w 7719338"/>
              <a:gd name="connsiteY2" fmla="*/ 1469670 h 1469670"/>
              <a:gd name="connsiteX3" fmla="*/ 0 w 7719338"/>
              <a:gd name="connsiteY3" fmla="*/ 0 h 1469670"/>
              <a:gd name="connsiteX0" fmla="*/ 6984503 w 6984503"/>
              <a:gd name="connsiteY0" fmla="*/ 1469670 h 1469670"/>
              <a:gd name="connsiteX1" fmla="*/ 734835 w 6984503"/>
              <a:gd name="connsiteY1" fmla="*/ 1469670 h 1469670"/>
              <a:gd name="connsiteX2" fmla="*/ 0 w 6984503"/>
              <a:gd name="connsiteY2" fmla="*/ 0 h 1469670"/>
              <a:gd name="connsiteX0" fmla="*/ 6984503 w 6984503"/>
              <a:gd name="connsiteY0" fmla="*/ 1469670 h 1469670"/>
              <a:gd name="connsiteX1" fmla="*/ 3846970 w 6984503"/>
              <a:gd name="connsiteY1" fmla="*/ 1466144 h 1469670"/>
              <a:gd name="connsiteX2" fmla="*/ 734835 w 6984503"/>
              <a:gd name="connsiteY2" fmla="*/ 1469670 h 1469670"/>
              <a:gd name="connsiteX3" fmla="*/ 0 w 6984503"/>
              <a:gd name="connsiteY3" fmla="*/ 0 h 1469670"/>
              <a:gd name="connsiteX0" fmla="*/ 3846970 w 3846970"/>
              <a:gd name="connsiteY0" fmla="*/ 1466144 h 1469670"/>
              <a:gd name="connsiteX1" fmla="*/ 734835 w 3846970"/>
              <a:gd name="connsiteY1" fmla="*/ 1469670 h 1469670"/>
              <a:gd name="connsiteX2" fmla="*/ 0 w 3846970"/>
              <a:gd name="connsiteY2" fmla="*/ 0 h 1469670"/>
              <a:gd name="connsiteX0" fmla="*/ 3791082 w 3791082"/>
              <a:gd name="connsiteY0" fmla="*/ 1341723 h 1345249"/>
              <a:gd name="connsiteX1" fmla="*/ 678947 w 3791082"/>
              <a:gd name="connsiteY1" fmla="*/ 1345249 h 1345249"/>
              <a:gd name="connsiteX2" fmla="*/ 0 w 3791082"/>
              <a:gd name="connsiteY2" fmla="*/ 0 h 1345249"/>
            </a:gdLst>
            <a:ahLst/>
            <a:cxnLst>
              <a:cxn ang="0">
                <a:pos x="connsiteX0" y="connsiteY0"/>
              </a:cxn>
              <a:cxn ang="0">
                <a:pos x="connsiteX1" y="connsiteY1"/>
              </a:cxn>
              <a:cxn ang="0">
                <a:pos x="connsiteX2" y="connsiteY2"/>
              </a:cxn>
            </a:cxnLst>
            <a:rect l="l" t="t" r="r" b="b"/>
            <a:pathLst>
              <a:path w="3791082" h="1345249">
                <a:moveTo>
                  <a:pt x="3791082" y="1341723"/>
                </a:moveTo>
                <a:lnTo>
                  <a:pt x="678947" y="1345249"/>
                </a:lnTo>
                <a:lnTo>
                  <a:pt x="0" y="0"/>
                </a:lnTo>
              </a:path>
            </a:pathLst>
          </a:custGeom>
          <a:noFill/>
          <a:ln w="9525" cmpd="sng">
            <a:solidFill>
              <a:srgbClr val="A6A6A6">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33" name="Rectangle 39"/>
          <p:cNvSpPr/>
          <p:nvPr/>
        </p:nvSpPr>
        <p:spPr bwMode="gray">
          <a:xfrm>
            <a:off x="4572000" y="2795324"/>
            <a:ext cx="4585970" cy="4025684"/>
          </a:xfrm>
          <a:custGeom>
            <a:avLst/>
            <a:gdLst>
              <a:gd name="connsiteX0" fmla="*/ 0 w 6279163"/>
              <a:gd name="connsiteY0" fmla="*/ 2678726 h 5357452"/>
              <a:gd name="connsiteX1" fmla="*/ 1339363 w 6279163"/>
              <a:gd name="connsiteY1" fmla="*/ 1 h 5357452"/>
              <a:gd name="connsiteX2" fmla="*/ 4939800 w 6279163"/>
              <a:gd name="connsiteY2" fmla="*/ 1 h 5357452"/>
              <a:gd name="connsiteX3" fmla="*/ 6279163 w 6279163"/>
              <a:gd name="connsiteY3" fmla="*/ 2678726 h 5357452"/>
              <a:gd name="connsiteX4" fmla="*/ 4939800 w 6279163"/>
              <a:gd name="connsiteY4" fmla="*/ 5357451 h 5357452"/>
              <a:gd name="connsiteX5" fmla="*/ 1339363 w 6279163"/>
              <a:gd name="connsiteY5" fmla="*/ 5357451 h 5357452"/>
              <a:gd name="connsiteX6" fmla="*/ 0 w 6279163"/>
              <a:gd name="connsiteY6" fmla="*/ 2678726 h 5357452"/>
              <a:gd name="connsiteX0" fmla="*/ 6279163 w 6370603"/>
              <a:gd name="connsiteY0" fmla="*/ 2678725 h 5357450"/>
              <a:gd name="connsiteX1" fmla="*/ 4939800 w 6370603"/>
              <a:gd name="connsiteY1" fmla="*/ 5357450 h 5357450"/>
              <a:gd name="connsiteX2" fmla="*/ 1339363 w 6370603"/>
              <a:gd name="connsiteY2" fmla="*/ 5357450 h 5357450"/>
              <a:gd name="connsiteX3" fmla="*/ 0 w 6370603"/>
              <a:gd name="connsiteY3" fmla="*/ 2678725 h 5357450"/>
              <a:gd name="connsiteX4" fmla="*/ 1339363 w 6370603"/>
              <a:gd name="connsiteY4" fmla="*/ 0 h 5357450"/>
              <a:gd name="connsiteX5" fmla="*/ 4939800 w 6370603"/>
              <a:gd name="connsiteY5" fmla="*/ 0 h 5357450"/>
              <a:gd name="connsiteX6" fmla="*/ 6370603 w 6370603"/>
              <a:gd name="connsiteY6" fmla="*/ 2770165 h 5357450"/>
              <a:gd name="connsiteX0" fmla="*/ 6279163 w 6279163"/>
              <a:gd name="connsiteY0" fmla="*/ 2678725 h 5357450"/>
              <a:gd name="connsiteX1" fmla="*/ 4939800 w 6279163"/>
              <a:gd name="connsiteY1" fmla="*/ 5357450 h 5357450"/>
              <a:gd name="connsiteX2" fmla="*/ 1339363 w 6279163"/>
              <a:gd name="connsiteY2" fmla="*/ 5357450 h 5357450"/>
              <a:gd name="connsiteX3" fmla="*/ 0 w 6279163"/>
              <a:gd name="connsiteY3" fmla="*/ 2678725 h 5357450"/>
              <a:gd name="connsiteX4" fmla="*/ 1339363 w 6279163"/>
              <a:gd name="connsiteY4" fmla="*/ 0 h 5357450"/>
              <a:gd name="connsiteX5" fmla="*/ 4939800 w 6279163"/>
              <a:gd name="connsiteY5" fmla="*/ 0 h 5357450"/>
              <a:gd name="connsiteX0" fmla="*/ 4939800 w 4939800"/>
              <a:gd name="connsiteY0" fmla="*/ 5357450 h 5357450"/>
              <a:gd name="connsiteX1" fmla="*/ 1339363 w 4939800"/>
              <a:gd name="connsiteY1" fmla="*/ 5357450 h 5357450"/>
              <a:gd name="connsiteX2" fmla="*/ 0 w 4939800"/>
              <a:gd name="connsiteY2" fmla="*/ 2678725 h 5357450"/>
              <a:gd name="connsiteX3" fmla="*/ 1339363 w 4939800"/>
              <a:gd name="connsiteY3" fmla="*/ 0 h 5357450"/>
              <a:gd name="connsiteX4" fmla="*/ 4939800 w 4939800"/>
              <a:gd name="connsiteY4" fmla="*/ 0 h 5357450"/>
              <a:gd name="connsiteX0" fmla="*/ 1339363 w 4939800"/>
              <a:gd name="connsiteY0" fmla="*/ 5357450 h 5357450"/>
              <a:gd name="connsiteX1" fmla="*/ 0 w 4939800"/>
              <a:gd name="connsiteY1" fmla="*/ 2678725 h 5357450"/>
              <a:gd name="connsiteX2" fmla="*/ 1339363 w 4939800"/>
              <a:gd name="connsiteY2" fmla="*/ 0 h 5357450"/>
              <a:gd name="connsiteX3" fmla="*/ 4939800 w 4939800"/>
              <a:gd name="connsiteY3" fmla="*/ 0 h 5357450"/>
              <a:gd name="connsiteX0" fmla="*/ 1339363 w 4574094"/>
              <a:gd name="connsiteY0" fmla="*/ 5357450 h 5357450"/>
              <a:gd name="connsiteX1" fmla="*/ 0 w 4574094"/>
              <a:gd name="connsiteY1" fmla="*/ 2678725 h 5357450"/>
              <a:gd name="connsiteX2" fmla="*/ 1339363 w 4574094"/>
              <a:gd name="connsiteY2" fmla="*/ 0 h 5357450"/>
              <a:gd name="connsiteX3" fmla="*/ 4574094 w 4574094"/>
              <a:gd name="connsiteY3" fmla="*/ 13650 h 5357450"/>
              <a:gd name="connsiteX0" fmla="*/ 1339363 w 4562219"/>
              <a:gd name="connsiteY0" fmla="*/ 5357450 h 5357450"/>
              <a:gd name="connsiteX1" fmla="*/ 0 w 4562219"/>
              <a:gd name="connsiteY1" fmla="*/ 2678725 h 5357450"/>
              <a:gd name="connsiteX2" fmla="*/ 1339363 w 4562219"/>
              <a:gd name="connsiteY2" fmla="*/ 0 h 5357450"/>
              <a:gd name="connsiteX3" fmla="*/ 4562219 w 4562219"/>
              <a:gd name="connsiteY3" fmla="*/ 3549 h 5357450"/>
              <a:gd name="connsiteX0" fmla="*/ 1339363 w 4562219"/>
              <a:gd name="connsiteY0" fmla="*/ 5413277 h 5413277"/>
              <a:gd name="connsiteX1" fmla="*/ 0 w 4562219"/>
              <a:gd name="connsiteY1" fmla="*/ 2734552 h 5413277"/>
              <a:gd name="connsiteX2" fmla="*/ 1339363 w 4562219"/>
              <a:gd name="connsiteY2" fmla="*/ 55827 h 5413277"/>
              <a:gd name="connsiteX3" fmla="*/ 4562219 w 4562219"/>
              <a:gd name="connsiteY3" fmla="*/ 0 h 5413277"/>
              <a:gd name="connsiteX0" fmla="*/ 1339363 w 4562219"/>
              <a:gd name="connsiteY0" fmla="*/ 5365776 h 5365776"/>
              <a:gd name="connsiteX1" fmla="*/ 0 w 4562219"/>
              <a:gd name="connsiteY1" fmla="*/ 2687051 h 5365776"/>
              <a:gd name="connsiteX2" fmla="*/ 1339363 w 4562219"/>
              <a:gd name="connsiteY2" fmla="*/ 8326 h 5365776"/>
              <a:gd name="connsiteX3" fmla="*/ 4562219 w 4562219"/>
              <a:gd name="connsiteY3" fmla="*/ 0 h 5365776"/>
              <a:gd name="connsiteX0" fmla="*/ 1339363 w 4562219"/>
              <a:gd name="connsiteY0" fmla="*/ 5357450 h 5357450"/>
              <a:gd name="connsiteX1" fmla="*/ 0 w 4562219"/>
              <a:gd name="connsiteY1" fmla="*/ 2678725 h 5357450"/>
              <a:gd name="connsiteX2" fmla="*/ 1339363 w 4562219"/>
              <a:gd name="connsiteY2" fmla="*/ 0 h 5357450"/>
              <a:gd name="connsiteX3" fmla="*/ 4562219 w 4562219"/>
              <a:gd name="connsiteY3" fmla="*/ 15425 h 5357450"/>
              <a:gd name="connsiteX0" fmla="*/ 1339363 w 4562219"/>
              <a:gd name="connsiteY0" fmla="*/ 5357450 h 5357450"/>
              <a:gd name="connsiteX1" fmla="*/ 0 w 4562219"/>
              <a:gd name="connsiteY1" fmla="*/ 2678725 h 5357450"/>
              <a:gd name="connsiteX2" fmla="*/ 1339363 w 4562219"/>
              <a:gd name="connsiteY2" fmla="*/ 0 h 5357450"/>
              <a:gd name="connsiteX3" fmla="*/ 4562219 w 4562219"/>
              <a:gd name="connsiteY3" fmla="*/ 51051 h 5357450"/>
              <a:gd name="connsiteX0" fmla="*/ 1339363 w 4562219"/>
              <a:gd name="connsiteY0" fmla="*/ 5377651 h 5377651"/>
              <a:gd name="connsiteX1" fmla="*/ 0 w 4562219"/>
              <a:gd name="connsiteY1" fmla="*/ 2698926 h 5377651"/>
              <a:gd name="connsiteX2" fmla="*/ 1339363 w 4562219"/>
              <a:gd name="connsiteY2" fmla="*/ 20201 h 5377651"/>
              <a:gd name="connsiteX3" fmla="*/ 4562219 w 4562219"/>
              <a:gd name="connsiteY3" fmla="*/ 0 h 5377651"/>
              <a:gd name="connsiteX0" fmla="*/ 1339363 w 4585970"/>
              <a:gd name="connsiteY0" fmla="*/ 5357450 h 5357450"/>
              <a:gd name="connsiteX1" fmla="*/ 0 w 4585970"/>
              <a:gd name="connsiteY1" fmla="*/ 2678725 h 5357450"/>
              <a:gd name="connsiteX2" fmla="*/ 1339363 w 4585970"/>
              <a:gd name="connsiteY2" fmla="*/ 0 h 5357450"/>
              <a:gd name="connsiteX3" fmla="*/ 4585970 w 4585970"/>
              <a:gd name="connsiteY3" fmla="*/ 3549 h 5357450"/>
              <a:gd name="connsiteX0" fmla="*/ 680297 w 4585970"/>
              <a:gd name="connsiteY0" fmla="*/ 4025684 h 4025684"/>
              <a:gd name="connsiteX1" fmla="*/ 0 w 4585970"/>
              <a:gd name="connsiteY1" fmla="*/ 2678725 h 4025684"/>
              <a:gd name="connsiteX2" fmla="*/ 1339363 w 4585970"/>
              <a:gd name="connsiteY2" fmla="*/ 0 h 4025684"/>
              <a:gd name="connsiteX3" fmla="*/ 4585970 w 4585970"/>
              <a:gd name="connsiteY3" fmla="*/ 3549 h 4025684"/>
            </a:gdLst>
            <a:ahLst/>
            <a:cxnLst>
              <a:cxn ang="0">
                <a:pos x="connsiteX0" y="connsiteY0"/>
              </a:cxn>
              <a:cxn ang="0">
                <a:pos x="connsiteX1" y="connsiteY1"/>
              </a:cxn>
              <a:cxn ang="0">
                <a:pos x="connsiteX2" y="connsiteY2"/>
              </a:cxn>
              <a:cxn ang="0">
                <a:pos x="connsiteX3" y="connsiteY3"/>
              </a:cxn>
            </a:cxnLst>
            <a:rect l="l" t="t" r="r" b="b"/>
            <a:pathLst>
              <a:path w="4585970" h="4025684">
                <a:moveTo>
                  <a:pt x="680297" y="4025684"/>
                </a:moveTo>
                <a:lnTo>
                  <a:pt x="0" y="2678725"/>
                </a:lnTo>
                <a:lnTo>
                  <a:pt x="1339363" y="0"/>
                </a:lnTo>
                <a:lnTo>
                  <a:pt x="4585970" y="3549"/>
                </a:lnTo>
              </a:path>
            </a:pathLst>
          </a:custGeom>
          <a:noFill/>
          <a:ln w="19050" cmpd="sng">
            <a:solidFill>
              <a:srgbClr val="A6A6A6">
                <a:alpha val="1686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9" name="Title Placeholder 8"/>
          <p:cNvSpPr>
            <a:spLocks noGrp="1"/>
          </p:cNvSpPr>
          <p:nvPr>
            <p:ph type="title"/>
          </p:nvPr>
        </p:nvSpPr>
        <p:spPr bwMode="gray">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ja-JP" altLang="en-US" dirty="0"/>
              <a:t>マスタ タイトルの書式設定</a:t>
            </a:r>
            <a:endParaRPr kumimoji="0" lang="en-US" dirty="0"/>
          </a:p>
        </p:txBody>
      </p:sp>
      <p:sp>
        <p:nvSpPr>
          <p:cNvPr id="30" name="Text Placeholder 29"/>
          <p:cNvSpPr>
            <a:spLocks noGrp="1"/>
          </p:cNvSpPr>
          <p:nvPr>
            <p:ph type="body" idx="1"/>
          </p:nvPr>
        </p:nvSpPr>
        <p:spPr bwMode="gray">
          <a:xfrm>
            <a:off x="457200" y="1737646"/>
            <a:ext cx="8229600" cy="4525963"/>
          </a:xfrm>
          <a:prstGeom prst="rect">
            <a:avLst/>
          </a:prstGeom>
        </p:spPr>
        <p:txBody>
          <a:bodyPr vert="horz">
            <a:normAutofit/>
          </a:bodyPr>
          <a:lstStyle/>
          <a:p>
            <a:pPr lvl="0" eaLnBrk="1" latinLnBrk="0" hangingPunct="1"/>
            <a:r>
              <a:rPr kumimoji="0" lang="ja-JP" altLang="en-US" dirty="0"/>
              <a:t>マスタ テキストの書式設定</a:t>
            </a:r>
          </a:p>
          <a:p>
            <a:pPr lvl="1" eaLnBrk="1" latinLnBrk="0" hangingPunct="1"/>
            <a:r>
              <a:rPr kumimoji="0" lang="ja-JP" altLang="en-US" dirty="0"/>
              <a:t>第 </a:t>
            </a:r>
            <a:r>
              <a:rPr kumimoji="0" lang="en-US" altLang="ja-JP" dirty="0"/>
              <a:t>2 </a:t>
            </a:r>
            <a:r>
              <a:rPr kumimoji="0" lang="ja-JP" altLang="en-US" dirty="0"/>
              <a:t>レベル</a:t>
            </a:r>
          </a:p>
          <a:p>
            <a:pPr lvl="2" eaLnBrk="1" latinLnBrk="0" hangingPunct="1"/>
            <a:r>
              <a:rPr kumimoji="0" lang="ja-JP" altLang="en-US" dirty="0"/>
              <a:t>第 </a:t>
            </a:r>
            <a:r>
              <a:rPr kumimoji="0" lang="en-US" altLang="ja-JP" dirty="0"/>
              <a:t>3 </a:t>
            </a:r>
            <a:r>
              <a:rPr kumimoji="0" lang="ja-JP" altLang="en-US" dirty="0"/>
              <a:t>レベル</a:t>
            </a:r>
          </a:p>
          <a:p>
            <a:pPr lvl="3" eaLnBrk="1" latinLnBrk="0" hangingPunct="1"/>
            <a:r>
              <a:rPr kumimoji="0" lang="ja-JP" altLang="en-US" dirty="0"/>
              <a:t>第 </a:t>
            </a:r>
            <a:r>
              <a:rPr kumimoji="0" lang="en-US" altLang="ja-JP" dirty="0"/>
              <a:t>4 </a:t>
            </a:r>
            <a:r>
              <a:rPr kumimoji="0" lang="ja-JP" altLang="en-US" dirty="0"/>
              <a:t>レベル</a:t>
            </a:r>
          </a:p>
          <a:p>
            <a:pPr lvl="4" eaLnBrk="1" latinLnBrk="0" hangingPunct="1"/>
            <a:r>
              <a:rPr kumimoji="0" lang="ja-JP" altLang="en-US" dirty="0"/>
              <a:t>第 </a:t>
            </a:r>
            <a:r>
              <a:rPr kumimoji="0" lang="en-US" altLang="ja-JP" dirty="0"/>
              <a:t>5 </a:t>
            </a:r>
            <a:r>
              <a:rPr kumimoji="0" lang="ja-JP" altLang="en-US" dirty="0"/>
              <a:t>レベル</a:t>
            </a:r>
            <a:endParaRPr kumimoji="0" lang="en-US" dirty="0"/>
          </a:p>
        </p:txBody>
      </p:sp>
      <p:grpSp>
        <p:nvGrpSpPr>
          <p:cNvPr id="42" name="Group 41"/>
          <p:cNvGrpSpPr/>
          <p:nvPr/>
        </p:nvGrpSpPr>
        <p:grpSpPr bwMode="gray">
          <a:xfrm flipV="1">
            <a:off x="8374062" y="2213"/>
            <a:ext cx="457200" cy="566928"/>
            <a:chOff x="8374062" y="6281630"/>
            <a:chExt cx="457200" cy="566928"/>
          </a:xfrm>
        </p:grpSpPr>
        <p:sp>
          <p:nvSpPr>
            <p:cNvPr id="43" name="Rectangle 42"/>
            <p:cNvSpPr/>
            <p:nvPr/>
          </p:nvSpPr>
          <p:spPr bwMode="gray">
            <a:xfrm>
              <a:off x="8374062" y="6281630"/>
              <a:ext cx="54864" cy="566928"/>
            </a:xfrm>
            <a:prstGeom prst="rect">
              <a:avLst/>
            </a:prstGeom>
            <a:solidFill>
              <a:schemeClr val="accent2"/>
            </a:solidFill>
            <a:ln w="190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44" name="Rectangle 43"/>
            <p:cNvSpPr/>
            <p:nvPr/>
          </p:nvSpPr>
          <p:spPr bwMode="gray">
            <a:xfrm>
              <a:off x="8772646" y="6285908"/>
              <a:ext cx="58616" cy="562650"/>
            </a:xfrm>
            <a:prstGeom prst="rect">
              <a:avLst/>
            </a:prstGeom>
            <a:solidFill>
              <a:schemeClr val="accent3"/>
            </a:solidFill>
            <a:ln w="19050" cap="sq">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sp>
          <p:nvSpPr>
            <p:cNvPr id="45" name="Rectangle 44"/>
            <p:cNvSpPr/>
            <p:nvPr/>
          </p:nvSpPr>
          <p:spPr bwMode="gray">
            <a:xfrm>
              <a:off x="8567990" y="6285913"/>
              <a:ext cx="58616" cy="562645"/>
            </a:xfrm>
            <a:prstGeom prst="rect">
              <a:avLst/>
            </a:prstGeom>
            <a:solidFill>
              <a:schemeClr val="accent1"/>
            </a:solidFill>
            <a:ln w="190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solidFill>
                  <a:prstClr val="white"/>
                </a:solidFill>
              </a:endParaRPr>
            </a:p>
          </p:txBody>
        </p:sp>
      </p:grpSp>
      <p:sp>
        <p:nvSpPr>
          <p:cNvPr id="46" name="Date Placeholder 45"/>
          <p:cNvSpPr>
            <a:spLocks noGrp="1"/>
          </p:cNvSpPr>
          <p:nvPr>
            <p:ph type="dt" sz="half" idx="2"/>
          </p:nvPr>
        </p:nvSpPr>
        <p:spPr bwMode="gray">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95FCFC28-2D97-4C1C-9314-444857CFE009}" type="datetime1">
              <a:rPr kumimoji="0" lang="ja-JP" altLang="en-US" smtClean="0">
                <a:solidFill>
                  <a:prstClr val="black"/>
                </a:solidFill>
                <a:ea typeface="ＭＳ Ｐゴシック" panose="020B0600070205080204" pitchFamily="50" charset="-128"/>
              </a:rPr>
              <a:t>2022/3/25</a:t>
            </a:fld>
            <a:endParaRPr kumimoji="0" lang="en-US">
              <a:solidFill>
                <a:prstClr val="black"/>
              </a:solidFill>
              <a:ea typeface="ＭＳ Ｐゴシック" panose="020B0600070205080204" pitchFamily="50" charset="-128"/>
            </a:endParaRPr>
          </a:p>
        </p:txBody>
      </p:sp>
      <p:sp>
        <p:nvSpPr>
          <p:cNvPr id="47" name="Footer Placeholder 46"/>
          <p:cNvSpPr>
            <a:spLocks noGrp="1"/>
          </p:cNvSpPr>
          <p:nvPr>
            <p:ph type="ftr" sz="quarter" idx="3"/>
          </p:nvPr>
        </p:nvSpPr>
        <p:spPr bwMode="gray">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kumimoji="0" lang="en-US">
              <a:solidFill>
                <a:prstClr val="black"/>
              </a:solidFill>
              <a:ea typeface="ＭＳ Ｐゴシック" panose="020B0600070205080204" pitchFamily="50" charset="-128"/>
            </a:endParaRPr>
          </a:p>
        </p:txBody>
      </p:sp>
      <p:sp>
        <p:nvSpPr>
          <p:cNvPr id="48" name="Slide Number Placeholder 47"/>
          <p:cNvSpPr>
            <a:spLocks noGrp="1"/>
          </p:cNvSpPr>
          <p:nvPr>
            <p:ph type="sldNum" sz="quarter" idx="4"/>
          </p:nvPr>
        </p:nvSpPr>
        <p:spPr bwMode="gray">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1E9D4D7C-FEC1-443F-9169-E8AB76FE46D4}" type="slidenum">
              <a:rPr kumimoji="0" lang="en-US" smtClean="0">
                <a:solidFill>
                  <a:prstClr val="black"/>
                </a:solidFill>
                <a:ea typeface="ＭＳ Ｐゴシック" panose="020B0600070205080204" pitchFamily="50" charset="-128"/>
              </a:rPr>
              <a:pPr/>
              <a:t>‹#›</a:t>
            </a:fld>
            <a:endParaRPr kumimoji="0" lang="en-US">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32149027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1" latinLnBrk="0" hangingPunct="1">
        <a:spcBef>
          <a:spcPct val="0"/>
        </a:spcBef>
        <a:buNone/>
        <a:defRPr kumimoji="1" sz="4000" b="1" kern="1200">
          <a:solidFill>
            <a:schemeClr val="tx1"/>
          </a:solidFill>
          <a:effectLst/>
          <a:latin typeface="Meiryo UI" pitchFamily="50" charset="-128"/>
          <a:ea typeface="Meiryo UI" pitchFamily="50" charset="-128"/>
          <a:cs typeface="Meiryo UI" pitchFamily="50" charset="-128"/>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eiryo UI" pitchFamily="50" charset="-128"/>
          <a:ea typeface="Meiryo UI" pitchFamily="50" charset="-128"/>
          <a:cs typeface="Meiryo UI" pitchFamily="50" charset="-128"/>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eiryo UI" pitchFamily="50" charset="-128"/>
          <a:ea typeface="Meiryo UI" pitchFamily="50" charset="-128"/>
          <a:cs typeface="Meiryo UI" pitchFamily="50" charset="-128"/>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eiryo UI" pitchFamily="50" charset="-128"/>
          <a:ea typeface="Meiryo UI" pitchFamily="50" charset="-128"/>
          <a:cs typeface="Meiryo UI" pitchFamily="50" charset="-128"/>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eiryo UI" pitchFamily="50" charset="-128"/>
          <a:ea typeface="Meiryo UI" pitchFamily="50" charset="-128"/>
          <a:cs typeface="Meiryo UI" pitchFamily="50" charset="-128"/>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eiryo UI" pitchFamily="50" charset="-128"/>
          <a:ea typeface="Meiryo UI" pitchFamily="50" charset="-128"/>
          <a:cs typeface="Meiryo UI" pitchFamily="50" charset="-128"/>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_MG_1527_4x3_1280x960"/>
          <p:cNvPicPr>
            <a:picLocks noChangeAspect="1" noChangeArrowheads="1"/>
          </p:cNvPicPr>
          <p:nvPr/>
        </p:nvPicPr>
        <p:blipFill>
          <a:blip r:embed="rId2" cstate="print"/>
          <a:srcRect/>
          <a:stretch>
            <a:fillRect/>
          </a:stretch>
        </p:blipFill>
        <p:spPr bwMode="auto">
          <a:xfrm>
            <a:off x="0" y="0"/>
            <a:ext cx="9144000" cy="6856413"/>
          </a:xfrm>
          <a:prstGeom prst="rect">
            <a:avLst/>
          </a:prstGeom>
          <a:noFill/>
          <a:ln w="9525">
            <a:noFill/>
            <a:miter lim="800000"/>
            <a:headEnd/>
            <a:tailEnd/>
          </a:ln>
        </p:spPr>
      </p:pic>
      <p:sp>
        <p:nvSpPr>
          <p:cNvPr id="4" name="テキスト ボックス 3"/>
          <p:cNvSpPr txBox="1"/>
          <p:nvPr/>
        </p:nvSpPr>
        <p:spPr>
          <a:xfrm>
            <a:off x="6005126" y="1332149"/>
            <a:ext cx="2749471" cy="1015663"/>
          </a:xfrm>
          <a:prstGeom prst="rect">
            <a:avLst/>
          </a:prstGeom>
          <a:noFill/>
        </p:spPr>
        <p:txBody>
          <a:bodyPr wrap="none" rtlCol="0">
            <a:spAutoFit/>
          </a:bodyPr>
          <a:lstStyle/>
          <a:p>
            <a:pPr algn="ctr" defTabSz="457200"/>
            <a:r>
              <a:rPr lang="ja-JP" altLang="en-US" sz="20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済生会横浜市東部病院</a:t>
            </a:r>
            <a:endParaRPr lang="en-US" altLang="ja-JP" sz="20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gn="ctr" defTabSz="457200"/>
            <a:r>
              <a:rPr lang="ja-JP" altLang="en-US" sz="20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看護部長　渡邊輝子</a:t>
            </a:r>
            <a:endParaRPr lang="en-US" altLang="ja-JP" sz="20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gn="ctr" defTabSz="457200"/>
            <a:r>
              <a:rPr lang="ja-JP" altLang="en-US" sz="20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２０２２年３月２８日</a:t>
            </a:r>
          </a:p>
        </p:txBody>
      </p:sp>
      <p:sp>
        <p:nvSpPr>
          <p:cNvPr id="5" name="テキスト ボックス 4"/>
          <p:cNvSpPr txBox="1"/>
          <p:nvPr/>
        </p:nvSpPr>
        <p:spPr>
          <a:xfrm>
            <a:off x="1869990" y="373687"/>
            <a:ext cx="6354625" cy="584775"/>
          </a:xfrm>
          <a:prstGeom prst="rect">
            <a:avLst/>
          </a:prstGeom>
          <a:noFill/>
        </p:spPr>
        <p:txBody>
          <a:bodyPr wrap="none" rtlCol="0">
            <a:spAutoFit/>
          </a:bodyPr>
          <a:lstStyle/>
          <a:p>
            <a:r>
              <a:rPr kumimoji="1" lang="ja-JP" altLang="en-US" sz="32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地域看護師の取り組みで考えたこと</a:t>
            </a:r>
          </a:p>
        </p:txBody>
      </p:sp>
      <p:sp>
        <p:nvSpPr>
          <p:cNvPr id="3" name="スライド番号プレースホルダー 2">
            <a:extLst>
              <a:ext uri="{FF2B5EF4-FFF2-40B4-BE49-F238E27FC236}">
                <a16:creationId xmlns:a16="http://schemas.microsoft.com/office/drawing/2014/main" id="{E7560B18-6144-4841-A14E-E780DC23DAD1}"/>
              </a:ext>
            </a:extLst>
          </p:cNvPr>
          <p:cNvSpPr>
            <a:spLocks noGrp="1"/>
          </p:cNvSpPr>
          <p:nvPr>
            <p:ph type="sldNum" sz="quarter" idx="12"/>
          </p:nvPr>
        </p:nvSpPr>
        <p:spPr/>
        <p:txBody>
          <a:bodyPr/>
          <a:lstStyle/>
          <a:p>
            <a:fld id="{B05706C5-5447-4593-98EC-45A2ED1C2AF7}" type="slidenum">
              <a:rPr kumimoji="1" lang="ja-JP" altLang="en-US" smtClean="0">
                <a:solidFill>
                  <a:prstClr val="black">
                    <a:tint val="75000"/>
                  </a:prstClr>
                </a:solidFill>
              </a:rPr>
              <a:pPr/>
              <a:t>1</a:t>
            </a:fld>
            <a:endParaRPr kumimoji="1" lang="ja-JP" altLang="en-US">
              <a:solidFill>
                <a:prstClr val="black">
                  <a:tint val="75000"/>
                </a:prstClr>
              </a:solidFill>
            </a:endParaRPr>
          </a:p>
        </p:txBody>
      </p:sp>
    </p:spTree>
    <p:extLst>
      <p:ext uri="{BB962C8B-B14F-4D97-AF65-F5344CB8AC3E}">
        <p14:creationId xmlns:p14="http://schemas.microsoft.com/office/powerpoint/2010/main" val="2664680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8201" y="154224"/>
            <a:ext cx="7886700" cy="662290"/>
          </a:xfrm>
        </p:spPr>
        <p:txBody>
          <a:bodyPr>
            <a:normAutofit fontScale="90000"/>
          </a:bodyPr>
          <a:lstStyle/>
          <a:p>
            <a:r>
              <a:rPr kumimoji="1" lang="ja-JP" altLang="en-US" dirty="0">
                <a:latin typeface="ＭＳ Ｐゴシック" panose="020B0600070205080204" pitchFamily="50" charset="-128"/>
                <a:ea typeface="ＭＳ Ｐゴシック" panose="020B0600070205080204" pitchFamily="50" charset="-128"/>
              </a:rPr>
              <a:t>済生会横浜市東部病院　概要</a:t>
            </a:r>
          </a:p>
        </p:txBody>
      </p:sp>
      <p:graphicFrame>
        <p:nvGraphicFramePr>
          <p:cNvPr id="11" name="表 10"/>
          <p:cNvGraphicFramePr>
            <a:graphicFrameLocks noGrp="1"/>
          </p:cNvGraphicFramePr>
          <p:nvPr>
            <p:extLst>
              <p:ext uri="{D42A27DB-BD31-4B8C-83A1-F6EECF244321}">
                <p14:modId xmlns:p14="http://schemas.microsoft.com/office/powerpoint/2010/main" val="3450077519"/>
              </p:ext>
            </p:extLst>
          </p:nvPr>
        </p:nvGraphicFramePr>
        <p:xfrm>
          <a:off x="138201" y="825720"/>
          <a:ext cx="8803352" cy="5573783"/>
        </p:xfrm>
        <a:graphic>
          <a:graphicData uri="http://schemas.openxmlformats.org/drawingml/2006/table">
            <a:tbl>
              <a:tblPr bandRow="1">
                <a:tableStyleId>{3B4B98B0-60AC-42C2-AFA5-B58CD77FA1E5}</a:tableStyleId>
              </a:tblPr>
              <a:tblGrid>
                <a:gridCol w="2017041">
                  <a:extLst>
                    <a:ext uri="{9D8B030D-6E8A-4147-A177-3AD203B41FA5}">
                      <a16:colId xmlns:a16="http://schemas.microsoft.com/office/drawing/2014/main" val="2696097461"/>
                    </a:ext>
                  </a:extLst>
                </a:gridCol>
                <a:gridCol w="6786311">
                  <a:extLst>
                    <a:ext uri="{9D8B030D-6E8A-4147-A177-3AD203B41FA5}">
                      <a16:colId xmlns:a16="http://schemas.microsoft.com/office/drawing/2014/main" val="765034017"/>
                    </a:ext>
                  </a:extLst>
                </a:gridCol>
              </a:tblGrid>
              <a:tr h="519454">
                <a:tc>
                  <a:txBody>
                    <a:bodyPr/>
                    <a:lstStyle/>
                    <a:p>
                      <a:r>
                        <a:rPr kumimoji="1" lang="ja-JP" altLang="en-US" dirty="0"/>
                        <a:t>所在地</a:t>
                      </a:r>
                    </a:p>
                  </a:txBody>
                  <a:tcPr anchor="ctr"/>
                </a:tc>
                <a:tc>
                  <a:txBody>
                    <a:bodyPr/>
                    <a:lstStyle/>
                    <a:p>
                      <a:r>
                        <a:rPr kumimoji="1" lang="ja-JP" altLang="en-US" sz="2800" dirty="0">
                          <a:latin typeface="HGS創英角ｺﾞｼｯｸUB" panose="020B0900000000000000" pitchFamily="50" charset="-128"/>
                          <a:ea typeface="HGS創英角ｺﾞｼｯｸUB" panose="020B0900000000000000" pitchFamily="50" charset="-128"/>
                        </a:rPr>
                        <a:t>横浜市鶴見区</a:t>
                      </a:r>
                    </a:p>
                  </a:txBody>
                  <a:tcPr anchor="ctr"/>
                </a:tc>
                <a:extLst>
                  <a:ext uri="{0D108BD9-81ED-4DB2-BD59-A6C34878D82A}">
                    <a16:rowId xmlns:a16="http://schemas.microsoft.com/office/drawing/2014/main" val="2867275387"/>
                  </a:ext>
                </a:extLst>
              </a:tr>
              <a:tr h="591283">
                <a:tc>
                  <a:txBody>
                    <a:bodyPr/>
                    <a:lstStyle/>
                    <a:p>
                      <a:r>
                        <a:rPr kumimoji="1" lang="ja-JP" altLang="en-US" dirty="0"/>
                        <a:t>開設日</a:t>
                      </a:r>
                    </a:p>
                  </a:txBody>
                  <a:tcPr anchor="ctr"/>
                </a:tc>
                <a:tc>
                  <a:txBody>
                    <a:bodyPr/>
                    <a:lstStyle/>
                    <a:p>
                      <a:r>
                        <a:rPr kumimoji="1" lang="en-US" altLang="ja-JP" sz="2800" dirty="0">
                          <a:latin typeface="HGS創英角ｺﾞｼｯｸUB" panose="020B0900000000000000" pitchFamily="50" charset="-128"/>
                          <a:ea typeface="HGS創英角ｺﾞｼｯｸUB" panose="020B0900000000000000" pitchFamily="50" charset="-128"/>
                        </a:rPr>
                        <a:t>2007/3/30</a:t>
                      </a:r>
                      <a:endParaRPr kumimoji="1" lang="ja-JP" altLang="en-US" sz="1600" dirty="0">
                        <a:latin typeface="HGS創英角ｺﾞｼｯｸUB" panose="020B0900000000000000" pitchFamily="50" charset="-128"/>
                        <a:ea typeface="HGS創英角ｺﾞｼｯｸUB" panose="020B0900000000000000" pitchFamily="50" charset="-128"/>
                      </a:endParaRPr>
                    </a:p>
                  </a:txBody>
                  <a:tcPr anchor="ctr"/>
                </a:tc>
                <a:extLst>
                  <a:ext uri="{0D108BD9-81ED-4DB2-BD59-A6C34878D82A}">
                    <a16:rowId xmlns:a16="http://schemas.microsoft.com/office/drawing/2014/main" val="2034632531"/>
                  </a:ext>
                </a:extLst>
              </a:tr>
              <a:tr h="717095">
                <a:tc>
                  <a:txBody>
                    <a:bodyPr/>
                    <a:lstStyle/>
                    <a:p>
                      <a:r>
                        <a:rPr kumimoji="1" lang="ja-JP" altLang="en-US" dirty="0"/>
                        <a:t>病床数</a:t>
                      </a:r>
                    </a:p>
                  </a:txBody>
                  <a:tcPr anchor="ctr"/>
                </a:tc>
                <a:tc>
                  <a:txBody>
                    <a:bodyPr/>
                    <a:lstStyle/>
                    <a:p>
                      <a:r>
                        <a:rPr kumimoji="1" lang="en-US" altLang="ja-JP" sz="2800" dirty="0">
                          <a:latin typeface="HGS創英角ｺﾞｼｯｸUB" panose="020B0900000000000000" pitchFamily="50" charset="-128"/>
                          <a:ea typeface="HGS創英角ｺﾞｼｯｸUB" panose="020B0900000000000000" pitchFamily="50" charset="-128"/>
                        </a:rPr>
                        <a:t>562</a:t>
                      </a:r>
                      <a:r>
                        <a:rPr kumimoji="1" lang="ja-JP" altLang="en-US" sz="2800" dirty="0">
                          <a:latin typeface="HGS創英角ｺﾞｼｯｸUB" panose="020B0900000000000000" pitchFamily="50" charset="-128"/>
                          <a:ea typeface="HGS創英角ｺﾞｼｯｸUB" panose="020B0900000000000000" pitchFamily="50" charset="-128"/>
                        </a:rPr>
                        <a:t>床</a:t>
                      </a:r>
                      <a:r>
                        <a:rPr kumimoji="1" lang="en-US" altLang="ja-JP" sz="2000" dirty="0">
                          <a:latin typeface="HGS創英角ｺﾞｼｯｸUB" panose="020B0900000000000000" pitchFamily="50" charset="-128"/>
                          <a:ea typeface="HGS創英角ｺﾞｼｯｸUB" panose="020B0900000000000000" pitchFamily="50" charset="-128"/>
                        </a:rPr>
                        <a:t> (</a:t>
                      </a:r>
                      <a:r>
                        <a:rPr kumimoji="1" lang="ja-JP" altLang="en-US" sz="2000" dirty="0">
                          <a:latin typeface="HGS創英角ｺﾞｼｯｸUB" panose="020B0900000000000000" pitchFamily="50" charset="-128"/>
                          <a:ea typeface="HGS創英角ｺﾞｼｯｸUB" panose="020B0900000000000000" pitchFamily="50" charset="-128"/>
                        </a:rPr>
                        <a:t>うち</a:t>
                      </a:r>
                      <a:r>
                        <a:rPr kumimoji="1" lang="en-US" altLang="ja-JP" sz="2000" dirty="0">
                          <a:latin typeface="HGS創英角ｺﾞｼｯｸUB" panose="020B0900000000000000" pitchFamily="50" charset="-128"/>
                          <a:ea typeface="HGS創英角ｺﾞｼｯｸUB" panose="020B0900000000000000" pitchFamily="50" charset="-128"/>
                        </a:rPr>
                        <a:t>XCU 62</a:t>
                      </a:r>
                      <a:r>
                        <a:rPr kumimoji="1" lang="ja-JP" altLang="en-US" sz="2000" dirty="0">
                          <a:latin typeface="HGS創英角ｺﾞｼｯｸUB" panose="020B0900000000000000" pitchFamily="50" charset="-128"/>
                          <a:ea typeface="HGS創英角ｺﾞｼｯｸUB" panose="020B0900000000000000" pitchFamily="50" charset="-128"/>
                        </a:rPr>
                        <a:t>床、精神</a:t>
                      </a:r>
                      <a:r>
                        <a:rPr kumimoji="1" lang="en-US" altLang="ja-JP" sz="2000" dirty="0">
                          <a:latin typeface="HGS創英角ｺﾞｼｯｸUB" panose="020B0900000000000000" pitchFamily="50" charset="-128"/>
                          <a:ea typeface="HGS創英角ｺﾞｼｯｸUB" panose="020B0900000000000000" pitchFamily="50" charset="-128"/>
                        </a:rPr>
                        <a:t>50</a:t>
                      </a:r>
                      <a:r>
                        <a:rPr kumimoji="1" lang="ja-JP" altLang="en-US" sz="2000" dirty="0">
                          <a:latin typeface="HGS創英角ｺﾞｼｯｸUB" panose="020B0900000000000000" pitchFamily="50" charset="-128"/>
                          <a:ea typeface="HGS創英角ｺﾞｼｯｸUB" panose="020B0900000000000000" pitchFamily="50" charset="-128"/>
                        </a:rPr>
                        <a:t>床、重心施設</a:t>
                      </a:r>
                      <a:r>
                        <a:rPr kumimoji="1" lang="en-US" altLang="ja-JP" sz="2000" dirty="0">
                          <a:latin typeface="HGS創英角ｺﾞｼｯｸUB" panose="020B0900000000000000" pitchFamily="50" charset="-128"/>
                          <a:ea typeface="HGS創英角ｺﾞｼｯｸUB" panose="020B0900000000000000" pitchFamily="50" charset="-128"/>
                        </a:rPr>
                        <a:t>44</a:t>
                      </a:r>
                      <a:r>
                        <a:rPr kumimoji="1" lang="ja-JP" altLang="en-US" sz="2000" dirty="0">
                          <a:latin typeface="HGS創英角ｺﾞｼｯｸUB" panose="020B0900000000000000" pitchFamily="50" charset="-128"/>
                          <a:ea typeface="HGS創英角ｺﾞｼｯｸUB" panose="020B0900000000000000" pitchFamily="50" charset="-128"/>
                        </a:rPr>
                        <a:t>床</a:t>
                      </a:r>
                      <a:r>
                        <a:rPr kumimoji="1" lang="en-US" altLang="ja-JP" sz="2000" dirty="0">
                          <a:latin typeface="HGS創英角ｺﾞｼｯｸUB" panose="020B0900000000000000" pitchFamily="50" charset="-128"/>
                          <a:ea typeface="HGS創英角ｺﾞｼｯｸUB" panose="020B0900000000000000" pitchFamily="50" charset="-128"/>
                        </a:rPr>
                        <a:t>)</a:t>
                      </a:r>
                      <a:endParaRPr kumimoji="1" lang="ja-JP" altLang="en-US" sz="2000" dirty="0">
                        <a:latin typeface="HGS創英角ｺﾞｼｯｸUB" panose="020B0900000000000000" pitchFamily="50" charset="-128"/>
                        <a:ea typeface="HGS創英角ｺﾞｼｯｸUB" panose="020B0900000000000000" pitchFamily="50" charset="-128"/>
                      </a:endParaRPr>
                    </a:p>
                  </a:txBody>
                  <a:tcPr anchor="ctr"/>
                </a:tc>
                <a:extLst>
                  <a:ext uri="{0D108BD9-81ED-4DB2-BD59-A6C34878D82A}">
                    <a16:rowId xmlns:a16="http://schemas.microsoft.com/office/drawing/2014/main" val="2070702122"/>
                  </a:ext>
                </a:extLst>
              </a:tr>
              <a:tr h="956416">
                <a:tc>
                  <a:txBody>
                    <a:bodyPr/>
                    <a:lstStyle/>
                    <a:p>
                      <a:r>
                        <a:rPr kumimoji="1" lang="ja-JP" altLang="en-US" dirty="0"/>
                        <a:t>職員数</a:t>
                      </a:r>
                    </a:p>
                  </a:txBody>
                  <a:tcPr anchor="ctr"/>
                </a:tc>
                <a:tc>
                  <a:txBody>
                    <a:bodyPr/>
                    <a:lstStyle/>
                    <a:p>
                      <a:r>
                        <a:rPr kumimoji="1" lang="en-US" altLang="ja-JP" sz="2800" dirty="0">
                          <a:latin typeface="HGS創英角ｺﾞｼｯｸUB" panose="020B0900000000000000" pitchFamily="50" charset="-128"/>
                          <a:ea typeface="HGS創英角ｺﾞｼｯｸUB" panose="020B0900000000000000" pitchFamily="50" charset="-128"/>
                        </a:rPr>
                        <a:t>1560</a:t>
                      </a:r>
                      <a:r>
                        <a:rPr kumimoji="1" lang="ja-JP" altLang="en-US" sz="2800" dirty="0">
                          <a:latin typeface="HGS創英角ｺﾞｼｯｸUB" panose="020B0900000000000000" pitchFamily="50" charset="-128"/>
                          <a:ea typeface="HGS創英角ｺﾞｼｯｸUB" panose="020B0900000000000000" pitchFamily="50" charset="-128"/>
                        </a:rPr>
                        <a:t>名</a:t>
                      </a:r>
                      <a:r>
                        <a:rPr kumimoji="1" lang="en-US" altLang="ja-JP" sz="2400" dirty="0">
                          <a:latin typeface="HGS創英角ｺﾞｼｯｸUB" panose="020B0900000000000000" pitchFamily="50" charset="-128"/>
                          <a:ea typeface="HGS創英角ｺﾞｼｯｸUB" panose="020B0900000000000000" pitchFamily="50" charset="-128"/>
                        </a:rPr>
                        <a:t>(</a:t>
                      </a:r>
                      <a:r>
                        <a:rPr kumimoji="1" lang="ja-JP" altLang="en-US" sz="2400" dirty="0">
                          <a:latin typeface="HGS創英角ｺﾞｼｯｸUB" panose="020B0900000000000000" pitchFamily="50" charset="-128"/>
                          <a:ea typeface="HGS創英角ｺﾞｼｯｸUB" panose="020B0900000000000000" pitchFamily="50" charset="-128"/>
                        </a:rPr>
                        <a:t>うち看護師・助産師　</a:t>
                      </a:r>
                      <a:r>
                        <a:rPr kumimoji="1" lang="en-US" altLang="ja-JP" sz="2400" dirty="0">
                          <a:latin typeface="HGS創英角ｺﾞｼｯｸUB" panose="020B0900000000000000" pitchFamily="50" charset="-128"/>
                          <a:ea typeface="HGS創英角ｺﾞｼｯｸUB" panose="020B0900000000000000" pitchFamily="50" charset="-128"/>
                        </a:rPr>
                        <a:t>740</a:t>
                      </a:r>
                      <a:r>
                        <a:rPr kumimoji="1" lang="ja-JP" altLang="en-US" sz="2400" dirty="0">
                          <a:latin typeface="HGS創英角ｺﾞｼｯｸUB" panose="020B0900000000000000" pitchFamily="50" charset="-128"/>
                          <a:ea typeface="HGS創英角ｺﾞｼｯｸUB" panose="020B0900000000000000" pitchFamily="50" charset="-128"/>
                        </a:rPr>
                        <a:t>名</a:t>
                      </a:r>
                      <a:r>
                        <a:rPr kumimoji="1" lang="en-US" altLang="ja-JP" sz="2400" dirty="0">
                          <a:latin typeface="HGS創英角ｺﾞｼｯｸUB" panose="020B0900000000000000" pitchFamily="50" charset="-128"/>
                          <a:ea typeface="HGS創英角ｺﾞｼｯｸUB" panose="020B0900000000000000" pitchFamily="50" charset="-128"/>
                        </a:rPr>
                        <a:t>)</a:t>
                      </a:r>
                      <a:endParaRPr kumimoji="1" lang="ja-JP" altLang="en-US" sz="2400" dirty="0">
                        <a:latin typeface="HGS創英角ｺﾞｼｯｸUB" panose="020B0900000000000000" pitchFamily="50" charset="-128"/>
                        <a:ea typeface="HGS創英角ｺﾞｼｯｸUB" panose="020B0900000000000000" pitchFamily="50" charset="-128"/>
                      </a:endParaRPr>
                    </a:p>
                  </a:txBody>
                  <a:tcPr anchor="ctr"/>
                </a:tc>
                <a:extLst>
                  <a:ext uri="{0D108BD9-81ED-4DB2-BD59-A6C34878D82A}">
                    <a16:rowId xmlns:a16="http://schemas.microsoft.com/office/drawing/2014/main" val="571139469"/>
                  </a:ext>
                </a:extLst>
              </a:tr>
              <a:tr h="909044">
                <a:tc>
                  <a:txBody>
                    <a:bodyPr/>
                    <a:lstStyle/>
                    <a:p>
                      <a:r>
                        <a:rPr kumimoji="1" lang="ja-JP" altLang="en-US" dirty="0"/>
                        <a:t>主な指定</a:t>
                      </a:r>
                    </a:p>
                  </a:txBody>
                  <a:tcPr anchor="ctr"/>
                </a:tc>
                <a:tc>
                  <a:txBody>
                    <a:bodyPr/>
                    <a:lstStyle/>
                    <a:p>
                      <a:r>
                        <a:rPr kumimoji="1" lang="ja-JP" altLang="en-US" sz="2400" dirty="0">
                          <a:latin typeface="HGS創英角ｺﾞｼｯｸUB" panose="020B0900000000000000" pitchFamily="50" charset="-128"/>
                          <a:ea typeface="HGS創英角ｺﾞｼｯｸUB" panose="020B0900000000000000" pitchFamily="50" charset="-128"/>
                        </a:rPr>
                        <a:t>災害拠点、救命救急センター、</a:t>
                      </a:r>
                      <a:endParaRPr kumimoji="1" lang="en-US" altLang="ja-JP" sz="2400" dirty="0">
                        <a:latin typeface="HGS創英角ｺﾞｼｯｸUB" panose="020B0900000000000000" pitchFamily="50" charset="-128"/>
                        <a:ea typeface="HGS創英角ｺﾞｼｯｸUB" panose="020B0900000000000000" pitchFamily="50" charset="-128"/>
                      </a:endParaRPr>
                    </a:p>
                    <a:p>
                      <a:r>
                        <a:rPr kumimoji="1" lang="ja-JP" altLang="en-US" sz="2400" dirty="0">
                          <a:latin typeface="HGS創英角ｺﾞｼｯｸUB" panose="020B0900000000000000" pitchFamily="50" charset="-128"/>
                          <a:ea typeface="HGS創英角ｺﾞｼｯｸUB" panose="020B0900000000000000" pitchFamily="50" charset="-128"/>
                        </a:rPr>
                        <a:t>重症外傷、地域支援、がん</a:t>
                      </a:r>
                    </a:p>
                  </a:txBody>
                  <a:tcPr anchor="ctr"/>
                </a:tc>
                <a:extLst>
                  <a:ext uri="{0D108BD9-81ED-4DB2-BD59-A6C34878D82A}">
                    <a16:rowId xmlns:a16="http://schemas.microsoft.com/office/drawing/2014/main" val="3096367509"/>
                  </a:ext>
                </a:extLst>
              </a:tr>
              <a:tr h="697925">
                <a:tc>
                  <a:txBody>
                    <a:bodyPr/>
                    <a:lstStyle/>
                    <a:p>
                      <a:r>
                        <a:rPr kumimoji="1" lang="ja-JP" altLang="en-US" dirty="0"/>
                        <a:t>主な設備</a:t>
                      </a:r>
                    </a:p>
                  </a:txBody>
                  <a:tcPr anchor="ctr"/>
                </a:tc>
                <a:tc>
                  <a:txBody>
                    <a:bodyPr/>
                    <a:lstStyle/>
                    <a:p>
                      <a:r>
                        <a:rPr kumimoji="1" lang="ja-JP" altLang="en-US" sz="2400" dirty="0">
                          <a:latin typeface="HGS創英角ｺﾞｼｯｸUB" panose="020B0900000000000000" pitchFamily="50" charset="-128"/>
                          <a:ea typeface="HGS創英角ｺﾞｼｯｸUB" panose="020B0900000000000000" pitchFamily="50" charset="-128"/>
                        </a:rPr>
                        <a:t>ダヴィンチ、</a:t>
                      </a:r>
                      <a:r>
                        <a:rPr kumimoji="1" lang="en-US" altLang="ja-JP" sz="2400" dirty="0">
                          <a:latin typeface="HGS創英角ｺﾞｼｯｸUB" panose="020B0900000000000000" pitchFamily="50" charset="-128"/>
                          <a:ea typeface="HGS創英角ｺﾞｼｯｸUB" panose="020B0900000000000000" pitchFamily="50" charset="-128"/>
                        </a:rPr>
                        <a:t>TAVI</a:t>
                      </a:r>
                      <a:r>
                        <a:rPr kumimoji="1" lang="ja-JP" altLang="en-US" sz="2400" dirty="0" err="1">
                          <a:latin typeface="HGS創英角ｺﾞｼｯｸUB" panose="020B0900000000000000" pitchFamily="50" charset="-128"/>
                          <a:ea typeface="HGS創英角ｺﾞｼｯｸUB" panose="020B0900000000000000" pitchFamily="50" charset="-128"/>
                        </a:rPr>
                        <a:t>、</a:t>
                      </a:r>
                      <a:r>
                        <a:rPr kumimoji="1" lang="ja-JP" altLang="en-US" sz="2400" dirty="0">
                          <a:latin typeface="HGS創英角ｺﾞｼｯｸUB" panose="020B0900000000000000" pitchFamily="50" charset="-128"/>
                          <a:ea typeface="HGS創英角ｺﾞｼｯｸUB" panose="020B0900000000000000" pitchFamily="50" charset="-128"/>
                        </a:rPr>
                        <a:t>ハイブリッドオペ室</a:t>
                      </a:r>
                    </a:p>
                  </a:txBody>
                  <a:tcPr anchor="ctr"/>
                </a:tc>
                <a:extLst>
                  <a:ext uri="{0D108BD9-81ED-4DB2-BD59-A6C34878D82A}">
                    <a16:rowId xmlns:a16="http://schemas.microsoft.com/office/drawing/2014/main" val="2503441408"/>
                  </a:ext>
                </a:extLst>
              </a:tr>
              <a:tr h="591283">
                <a:tc>
                  <a:txBody>
                    <a:bodyPr/>
                    <a:lstStyle/>
                    <a:p>
                      <a:r>
                        <a:rPr kumimoji="1" lang="ja-JP" altLang="en-US" dirty="0"/>
                        <a:t>平均在院日数　　　</a:t>
                      </a:r>
                    </a:p>
                  </a:txBody>
                  <a:tcPr anchor="ctr"/>
                </a:tc>
                <a:tc>
                  <a:txBody>
                    <a:bodyPr/>
                    <a:lstStyle/>
                    <a:p>
                      <a:r>
                        <a:rPr kumimoji="1" lang="ja-JP" altLang="en-US" sz="2400" dirty="0">
                          <a:latin typeface="HGP創英角ｺﾞｼｯｸUB" panose="020B0900000000000000" pitchFamily="50" charset="-128"/>
                          <a:ea typeface="HGP創英角ｺﾞｼｯｸUB" panose="020B0900000000000000" pitchFamily="50" charset="-128"/>
                        </a:rPr>
                        <a:t>７～８日</a:t>
                      </a:r>
                    </a:p>
                  </a:txBody>
                  <a:tcPr anchor="ctr"/>
                </a:tc>
                <a:extLst>
                  <a:ext uri="{0D108BD9-81ED-4DB2-BD59-A6C34878D82A}">
                    <a16:rowId xmlns:a16="http://schemas.microsoft.com/office/drawing/2014/main" val="4239743286"/>
                  </a:ext>
                </a:extLst>
              </a:tr>
              <a:tr h="591283">
                <a:tc>
                  <a:txBody>
                    <a:bodyPr/>
                    <a:lstStyle/>
                    <a:p>
                      <a:r>
                        <a:rPr kumimoji="1" lang="ja-JP" altLang="en-US" dirty="0"/>
                        <a:t>年間救急車台数</a:t>
                      </a:r>
                    </a:p>
                  </a:txBody>
                  <a:tcPr anchor="ctr"/>
                </a:tc>
                <a:tc>
                  <a:txBody>
                    <a:bodyPr/>
                    <a:lstStyle/>
                    <a:p>
                      <a:r>
                        <a:rPr kumimoji="1" lang="ja-JP" altLang="en-US" sz="2400" dirty="0">
                          <a:latin typeface="HGS創英角ｺﾞｼｯｸUB" panose="020B0900000000000000" pitchFamily="50" charset="-128"/>
                          <a:ea typeface="HGS創英角ｺﾞｼｯｸUB" panose="020B0900000000000000" pitchFamily="50" charset="-128"/>
                        </a:rPr>
                        <a:t>約</a:t>
                      </a:r>
                      <a:r>
                        <a:rPr kumimoji="1" lang="en-US" altLang="ja-JP" sz="2400" dirty="0">
                          <a:latin typeface="HGS創英角ｺﾞｼｯｸUB" panose="020B0900000000000000" pitchFamily="50" charset="-128"/>
                          <a:ea typeface="HGS創英角ｺﾞｼｯｸUB" panose="020B0900000000000000" pitchFamily="50" charset="-128"/>
                        </a:rPr>
                        <a:t>6000</a:t>
                      </a:r>
                      <a:r>
                        <a:rPr kumimoji="1" lang="ja-JP" altLang="en-US" sz="2400" dirty="0">
                          <a:latin typeface="HGS創英角ｺﾞｼｯｸUB" panose="020B0900000000000000" pitchFamily="50" charset="-128"/>
                          <a:ea typeface="HGS創英角ｺﾞｼｯｸUB" panose="020B0900000000000000" pitchFamily="50" charset="-128"/>
                        </a:rPr>
                        <a:t>台</a:t>
                      </a:r>
                    </a:p>
                  </a:txBody>
                  <a:tcPr anchor="ctr"/>
                </a:tc>
                <a:extLst>
                  <a:ext uri="{0D108BD9-81ED-4DB2-BD59-A6C34878D82A}">
                    <a16:rowId xmlns:a16="http://schemas.microsoft.com/office/drawing/2014/main" val="10007"/>
                  </a:ext>
                </a:extLst>
              </a:tr>
            </a:tbl>
          </a:graphicData>
        </a:graphic>
      </p:graphicFrame>
      <p:sp>
        <p:nvSpPr>
          <p:cNvPr id="3" name="スライド番号プレースホルダー 2">
            <a:extLst>
              <a:ext uri="{FF2B5EF4-FFF2-40B4-BE49-F238E27FC236}">
                <a16:creationId xmlns:a16="http://schemas.microsoft.com/office/drawing/2014/main" id="{E78FCA1D-95FD-4B50-B5A6-CD308AC50C53}"/>
              </a:ext>
            </a:extLst>
          </p:cNvPr>
          <p:cNvSpPr>
            <a:spLocks noGrp="1"/>
          </p:cNvSpPr>
          <p:nvPr>
            <p:ph type="sldNum" sz="quarter" idx="12"/>
          </p:nvPr>
        </p:nvSpPr>
        <p:spPr/>
        <p:txBody>
          <a:bodyPr/>
          <a:lstStyle/>
          <a:p>
            <a:fld id="{B05706C5-5447-4593-98EC-45A2ED1C2AF7}" type="slidenum">
              <a:rPr kumimoji="1" lang="ja-JP" altLang="en-US" smtClean="0">
                <a:solidFill>
                  <a:prstClr val="black">
                    <a:tint val="75000"/>
                  </a:prstClr>
                </a:solidFill>
              </a:rPr>
              <a:pPr/>
              <a:t>2</a:t>
            </a:fld>
            <a:endParaRPr kumimoji="1" lang="ja-JP" altLang="en-US">
              <a:solidFill>
                <a:prstClr val="black">
                  <a:tint val="75000"/>
                </a:prstClr>
              </a:solidFill>
            </a:endParaRPr>
          </a:p>
        </p:txBody>
      </p:sp>
    </p:spTree>
    <p:extLst>
      <p:ext uri="{BB962C8B-B14F-4D97-AF65-F5344CB8AC3E}">
        <p14:creationId xmlns:p14="http://schemas.microsoft.com/office/powerpoint/2010/main" val="302945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309"/>
            <a:ext cx="9144000" cy="6858000"/>
          </a:xfrm>
          <a:prstGeom prst="rect">
            <a:avLst/>
          </a:prstGeom>
          <a:ln>
            <a:noFill/>
          </a:ln>
          <a:effectLst>
            <a:softEdge rad="112500"/>
          </a:effectLst>
        </p:spPr>
      </p:pic>
      <p:sp>
        <p:nvSpPr>
          <p:cNvPr id="5" name="円/楕円 4"/>
          <p:cNvSpPr/>
          <p:nvPr/>
        </p:nvSpPr>
        <p:spPr>
          <a:xfrm>
            <a:off x="3278660" y="3814118"/>
            <a:ext cx="2108886" cy="98030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740877" y="1149177"/>
            <a:ext cx="1746422" cy="980303"/>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675462" y="2737550"/>
            <a:ext cx="1111202" cy="369332"/>
          </a:xfrm>
          <a:prstGeom prst="rect">
            <a:avLst/>
          </a:prstGeom>
          <a:noFill/>
        </p:spPr>
        <p:txBody>
          <a:bodyPr wrap="none" rtlCol="0">
            <a:spAutoFit/>
          </a:bodyPr>
          <a:lstStyle/>
          <a:p>
            <a:r>
              <a:rPr kumimoji="1" lang="ja-JP" altLang="en-US" b="1" dirty="0">
                <a:solidFill>
                  <a:srgbClr val="FFC000"/>
                </a:solidFill>
              </a:rPr>
              <a:t>徒歩</a:t>
            </a:r>
            <a:r>
              <a:rPr kumimoji="1" lang="en-US" altLang="ja-JP" b="1" dirty="0">
                <a:solidFill>
                  <a:srgbClr val="FFC000"/>
                </a:solidFill>
              </a:rPr>
              <a:t>15</a:t>
            </a:r>
            <a:r>
              <a:rPr kumimoji="1" lang="ja-JP" altLang="en-US" b="1" dirty="0">
                <a:solidFill>
                  <a:srgbClr val="FFC000"/>
                </a:solidFill>
              </a:rPr>
              <a:t>分</a:t>
            </a:r>
          </a:p>
        </p:txBody>
      </p:sp>
      <p:sp>
        <p:nvSpPr>
          <p:cNvPr id="11" name="フリーフォーム 10"/>
          <p:cNvSpPr/>
          <p:nvPr/>
        </p:nvSpPr>
        <p:spPr>
          <a:xfrm>
            <a:off x="4593021" y="1912883"/>
            <a:ext cx="1212202" cy="2774731"/>
          </a:xfrm>
          <a:custGeom>
            <a:avLst/>
            <a:gdLst>
              <a:gd name="connsiteX0" fmla="*/ 105103 w 1212202"/>
              <a:gd name="connsiteY0" fmla="*/ 2774731 h 2774731"/>
              <a:gd name="connsiteX1" fmla="*/ 168165 w 1212202"/>
              <a:gd name="connsiteY1" fmla="*/ 2743200 h 2774731"/>
              <a:gd name="connsiteX2" fmla="*/ 294289 w 1212202"/>
              <a:gd name="connsiteY2" fmla="*/ 2722179 h 2774731"/>
              <a:gd name="connsiteX3" fmla="*/ 388882 w 1212202"/>
              <a:gd name="connsiteY3" fmla="*/ 2690648 h 2774731"/>
              <a:gd name="connsiteX4" fmla="*/ 451945 w 1212202"/>
              <a:gd name="connsiteY4" fmla="*/ 2669627 h 2774731"/>
              <a:gd name="connsiteX5" fmla="*/ 546538 w 1212202"/>
              <a:gd name="connsiteY5" fmla="*/ 2648607 h 2774731"/>
              <a:gd name="connsiteX6" fmla="*/ 641131 w 1212202"/>
              <a:gd name="connsiteY6" fmla="*/ 2575034 h 2774731"/>
              <a:gd name="connsiteX7" fmla="*/ 672662 w 1212202"/>
              <a:gd name="connsiteY7" fmla="*/ 2564524 h 2774731"/>
              <a:gd name="connsiteX8" fmla="*/ 746234 w 1212202"/>
              <a:gd name="connsiteY8" fmla="*/ 2543503 h 2774731"/>
              <a:gd name="connsiteX9" fmla="*/ 777765 w 1212202"/>
              <a:gd name="connsiteY9" fmla="*/ 2522483 h 2774731"/>
              <a:gd name="connsiteX10" fmla="*/ 788276 w 1212202"/>
              <a:gd name="connsiteY10" fmla="*/ 2081048 h 2774731"/>
              <a:gd name="connsiteX11" fmla="*/ 767255 w 1212202"/>
              <a:gd name="connsiteY11" fmla="*/ 2049517 h 2774731"/>
              <a:gd name="connsiteX12" fmla="*/ 704193 w 1212202"/>
              <a:gd name="connsiteY12" fmla="*/ 1986455 h 2774731"/>
              <a:gd name="connsiteX13" fmla="*/ 662151 w 1212202"/>
              <a:gd name="connsiteY13" fmla="*/ 1923393 h 2774731"/>
              <a:gd name="connsiteX14" fmla="*/ 651641 w 1212202"/>
              <a:gd name="connsiteY14" fmla="*/ 1891862 h 2774731"/>
              <a:gd name="connsiteX15" fmla="*/ 599089 w 1212202"/>
              <a:gd name="connsiteY15" fmla="*/ 1839310 h 2774731"/>
              <a:gd name="connsiteX16" fmla="*/ 578069 w 1212202"/>
              <a:gd name="connsiteY16" fmla="*/ 1797269 h 2774731"/>
              <a:gd name="connsiteX17" fmla="*/ 546538 w 1212202"/>
              <a:gd name="connsiteY17" fmla="*/ 1755227 h 2774731"/>
              <a:gd name="connsiteX18" fmla="*/ 536027 w 1212202"/>
              <a:gd name="connsiteY18" fmla="*/ 1723696 h 2774731"/>
              <a:gd name="connsiteX19" fmla="*/ 504496 w 1212202"/>
              <a:gd name="connsiteY19" fmla="*/ 1681655 h 2774731"/>
              <a:gd name="connsiteX20" fmla="*/ 462455 w 1212202"/>
              <a:gd name="connsiteY20" fmla="*/ 1618593 h 2774731"/>
              <a:gd name="connsiteX21" fmla="*/ 399393 w 1212202"/>
              <a:gd name="connsiteY21" fmla="*/ 1524000 h 2774731"/>
              <a:gd name="connsiteX22" fmla="*/ 378372 w 1212202"/>
              <a:gd name="connsiteY22" fmla="*/ 1492469 h 2774731"/>
              <a:gd name="connsiteX23" fmla="*/ 346841 w 1212202"/>
              <a:gd name="connsiteY23" fmla="*/ 1471448 h 2774731"/>
              <a:gd name="connsiteX24" fmla="*/ 294289 w 1212202"/>
              <a:gd name="connsiteY24" fmla="*/ 1376855 h 2774731"/>
              <a:gd name="connsiteX25" fmla="*/ 262758 w 1212202"/>
              <a:gd name="connsiteY25" fmla="*/ 1355834 h 2774731"/>
              <a:gd name="connsiteX26" fmla="*/ 241738 w 1212202"/>
              <a:gd name="connsiteY26" fmla="*/ 1324303 h 2774731"/>
              <a:gd name="connsiteX27" fmla="*/ 210207 w 1212202"/>
              <a:gd name="connsiteY27" fmla="*/ 1303283 h 2774731"/>
              <a:gd name="connsiteX28" fmla="*/ 168165 w 1212202"/>
              <a:gd name="connsiteY28" fmla="*/ 1240220 h 2774731"/>
              <a:gd name="connsiteX29" fmla="*/ 94593 w 1212202"/>
              <a:gd name="connsiteY29" fmla="*/ 1187669 h 2774731"/>
              <a:gd name="connsiteX30" fmla="*/ 31531 w 1212202"/>
              <a:gd name="connsiteY30" fmla="*/ 1145627 h 2774731"/>
              <a:gd name="connsiteX31" fmla="*/ 0 w 1212202"/>
              <a:gd name="connsiteY31" fmla="*/ 1135117 h 2774731"/>
              <a:gd name="connsiteX32" fmla="*/ 10510 w 1212202"/>
              <a:gd name="connsiteY32" fmla="*/ 1103586 h 2774731"/>
              <a:gd name="connsiteX33" fmla="*/ 42041 w 1212202"/>
              <a:gd name="connsiteY33" fmla="*/ 1082565 h 2774731"/>
              <a:gd name="connsiteX34" fmla="*/ 63062 w 1212202"/>
              <a:gd name="connsiteY34" fmla="*/ 1051034 h 2774731"/>
              <a:gd name="connsiteX35" fmla="*/ 84082 w 1212202"/>
              <a:gd name="connsiteY35" fmla="*/ 987972 h 2774731"/>
              <a:gd name="connsiteX36" fmla="*/ 105103 w 1212202"/>
              <a:gd name="connsiteY36" fmla="*/ 704193 h 2774731"/>
              <a:gd name="connsiteX37" fmla="*/ 115613 w 1212202"/>
              <a:gd name="connsiteY37" fmla="*/ 599089 h 2774731"/>
              <a:gd name="connsiteX38" fmla="*/ 147145 w 1212202"/>
              <a:gd name="connsiteY38" fmla="*/ 578069 h 2774731"/>
              <a:gd name="connsiteX39" fmla="*/ 252248 w 1212202"/>
              <a:gd name="connsiteY39" fmla="*/ 588579 h 2774731"/>
              <a:gd name="connsiteX40" fmla="*/ 325820 w 1212202"/>
              <a:gd name="connsiteY40" fmla="*/ 630620 h 2774731"/>
              <a:gd name="connsiteX41" fmla="*/ 357351 w 1212202"/>
              <a:gd name="connsiteY41" fmla="*/ 641131 h 2774731"/>
              <a:gd name="connsiteX42" fmla="*/ 451945 w 1212202"/>
              <a:gd name="connsiteY42" fmla="*/ 693683 h 2774731"/>
              <a:gd name="connsiteX43" fmla="*/ 599089 w 1212202"/>
              <a:gd name="connsiteY43" fmla="*/ 683172 h 2774731"/>
              <a:gd name="connsiteX44" fmla="*/ 620110 w 1212202"/>
              <a:gd name="connsiteY44" fmla="*/ 620110 h 2774731"/>
              <a:gd name="connsiteX45" fmla="*/ 630620 w 1212202"/>
              <a:gd name="connsiteY45" fmla="*/ 588579 h 2774731"/>
              <a:gd name="connsiteX46" fmla="*/ 641131 w 1212202"/>
              <a:gd name="connsiteY46" fmla="*/ 420414 h 2774731"/>
              <a:gd name="connsiteX47" fmla="*/ 914400 w 1212202"/>
              <a:gd name="connsiteY47" fmla="*/ 441434 h 2774731"/>
              <a:gd name="connsiteX48" fmla="*/ 987972 w 1212202"/>
              <a:gd name="connsiteY48" fmla="*/ 462455 h 2774731"/>
              <a:gd name="connsiteX49" fmla="*/ 1030013 w 1212202"/>
              <a:gd name="connsiteY49" fmla="*/ 472965 h 2774731"/>
              <a:gd name="connsiteX50" fmla="*/ 1208689 w 1212202"/>
              <a:gd name="connsiteY50" fmla="*/ 462455 h 2774731"/>
              <a:gd name="connsiteX51" fmla="*/ 1187669 w 1212202"/>
              <a:gd name="connsiteY51" fmla="*/ 367862 h 2774731"/>
              <a:gd name="connsiteX52" fmla="*/ 1177158 w 1212202"/>
              <a:gd name="connsiteY52" fmla="*/ 304800 h 2774731"/>
              <a:gd name="connsiteX53" fmla="*/ 1156138 w 1212202"/>
              <a:gd name="connsiteY53" fmla="*/ 231227 h 2774731"/>
              <a:gd name="connsiteX54" fmla="*/ 1135117 w 1212202"/>
              <a:gd name="connsiteY54" fmla="*/ 115614 h 2774731"/>
              <a:gd name="connsiteX55" fmla="*/ 1124607 w 1212202"/>
              <a:gd name="connsiteY55" fmla="*/ 63062 h 2774731"/>
              <a:gd name="connsiteX56" fmla="*/ 1103586 w 1212202"/>
              <a:gd name="connsiteY56" fmla="*/ 0 h 277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12202" h="2774731">
                <a:moveTo>
                  <a:pt x="105103" y="2774731"/>
                </a:moveTo>
                <a:cubicBezTo>
                  <a:pt x="126124" y="2764221"/>
                  <a:pt x="146344" y="2751928"/>
                  <a:pt x="168165" y="2743200"/>
                </a:cubicBezTo>
                <a:cubicBezTo>
                  <a:pt x="199733" y="2730573"/>
                  <a:pt x="269933" y="2725223"/>
                  <a:pt x="294289" y="2722179"/>
                </a:cubicBezTo>
                <a:cubicBezTo>
                  <a:pt x="371371" y="2683638"/>
                  <a:pt x="299234" y="2715098"/>
                  <a:pt x="388882" y="2690648"/>
                </a:cubicBezTo>
                <a:cubicBezTo>
                  <a:pt x="410259" y="2684818"/>
                  <a:pt x="430448" y="2675001"/>
                  <a:pt x="451945" y="2669627"/>
                </a:cubicBezTo>
                <a:cubicBezTo>
                  <a:pt x="511317" y="2654784"/>
                  <a:pt x="479822" y="2661950"/>
                  <a:pt x="546538" y="2648607"/>
                </a:cubicBezTo>
                <a:cubicBezTo>
                  <a:pt x="573743" y="2621402"/>
                  <a:pt x="603418" y="2587605"/>
                  <a:pt x="641131" y="2575034"/>
                </a:cubicBezTo>
                <a:cubicBezTo>
                  <a:pt x="651641" y="2571531"/>
                  <a:pt x="662009" y="2567568"/>
                  <a:pt x="672662" y="2564524"/>
                </a:cubicBezTo>
                <a:cubicBezTo>
                  <a:pt x="688384" y="2560032"/>
                  <a:pt x="729429" y="2551906"/>
                  <a:pt x="746234" y="2543503"/>
                </a:cubicBezTo>
                <a:cubicBezTo>
                  <a:pt x="757532" y="2537854"/>
                  <a:pt x="767255" y="2529490"/>
                  <a:pt x="777765" y="2522483"/>
                </a:cubicBezTo>
                <a:cubicBezTo>
                  <a:pt x="872986" y="2379649"/>
                  <a:pt x="816584" y="2477367"/>
                  <a:pt x="788276" y="2081048"/>
                </a:cubicBezTo>
                <a:cubicBezTo>
                  <a:pt x="787376" y="2068448"/>
                  <a:pt x="775647" y="2058958"/>
                  <a:pt x="767255" y="2049517"/>
                </a:cubicBezTo>
                <a:cubicBezTo>
                  <a:pt x="747505" y="2027298"/>
                  <a:pt x="704193" y="1986455"/>
                  <a:pt x="704193" y="1986455"/>
                </a:cubicBezTo>
                <a:cubicBezTo>
                  <a:pt x="679199" y="1911479"/>
                  <a:pt x="714640" y="2002127"/>
                  <a:pt x="662151" y="1923393"/>
                </a:cubicBezTo>
                <a:cubicBezTo>
                  <a:pt x="656006" y="1914175"/>
                  <a:pt x="656596" y="1901771"/>
                  <a:pt x="651641" y="1891862"/>
                </a:cubicBezTo>
                <a:cubicBezTo>
                  <a:pt x="634124" y="1856828"/>
                  <a:pt x="630619" y="1860330"/>
                  <a:pt x="599089" y="1839310"/>
                </a:cubicBezTo>
                <a:cubicBezTo>
                  <a:pt x="592082" y="1825296"/>
                  <a:pt x="586373" y="1810555"/>
                  <a:pt x="578069" y="1797269"/>
                </a:cubicBezTo>
                <a:cubicBezTo>
                  <a:pt x="568785" y="1782414"/>
                  <a:pt x="555229" y="1770436"/>
                  <a:pt x="546538" y="1755227"/>
                </a:cubicBezTo>
                <a:cubicBezTo>
                  <a:pt x="541041" y="1745608"/>
                  <a:pt x="541524" y="1733315"/>
                  <a:pt x="536027" y="1723696"/>
                </a:cubicBezTo>
                <a:cubicBezTo>
                  <a:pt x="527336" y="1708487"/>
                  <a:pt x="514541" y="1696006"/>
                  <a:pt x="504496" y="1681655"/>
                </a:cubicBezTo>
                <a:cubicBezTo>
                  <a:pt x="490008" y="1660958"/>
                  <a:pt x="476469" y="1639614"/>
                  <a:pt x="462455" y="1618593"/>
                </a:cubicBezTo>
                <a:lnTo>
                  <a:pt x="399393" y="1524000"/>
                </a:lnTo>
                <a:cubicBezTo>
                  <a:pt x="392386" y="1513490"/>
                  <a:pt x="388882" y="1499476"/>
                  <a:pt x="378372" y="1492469"/>
                </a:cubicBezTo>
                <a:lnTo>
                  <a:pt x="346841" y="1471448"/>
                </a:lnTo>
                <a:cubicBezTo>
                  <a:pt x="335888" y="1438589"/>
                  <a:pt x="325268" y="1397508"/>
                  <a:pt x="294289" y="1376855"/>
                </a:cubicBezTo>
                <a:lnTo>
                  <a:pt x="262758" y="1355834"/>
                </a:lnTo>
                <a:cubicBezTo>
                  <a:pt x="255751" y="1345324"/>
                  <a:pt x="250670" y="1333235"/>
                  <a:pt x="241738" y="1324303"/>
                </a:cubicBezTo>
                <a:cubicBezTo>
                  <a:pt x="232806" y="1315371"/>
                  <a:pt x="218525" y="1312789"/>
                  <a:pt x="210207" y="1303283"/>
                </a:cubicBezTo>
                <a:cubicBezTo>
                  <a:pt x="193570" y="1284270"/>
                  <a:pt x="189186" y="1254234"/>
                  <a:pt x="168165" y="1240220"/>
                </a:cubicBezTo>
                <a:cubicBezTo>
                  <a:pt x="65707" y="1171917"/>
                  <a:pt x="224885" y="1278875"/>
                  <a:pt x="94593" y="1187669"/>
                </a:cubicBezTo>
                <a:cubicBezTo>
                  <a:pt x="73896" y="1173181"/>
                  <a:pt x="55498" y="1153616"/>
                  <a:pt x="31531" y="1145627"/>
                </a:cubicBezTo>
                <a:lnTo>
                  <a:pt x="0" y="1135117"/>
                </a:lnTo>
                <a:cubicBezTo>
                  <a:pt x="3503" y="1124607"/>
                  <a:pt x="3589" y="1112237"/>
                  <a:pt x="10510" y="1103586"/>
                </a:cubicBezTo>
                <a:cubicBezTo>
                  <a:pt x="18401" y="1093722"/>
                  <a:pt x="33109" y="1091497"/>
                  <a:pt x="42041" y="1082565"/>
                </a:cubicBezTo>
                <a:cubicBezTo>
                  <a:pt x="50973" y="1073633"/>
                  <a:pt x="56055" y="1061544"/>
                  <a:pt x="63062" y="1051034"/>
                </a:cubicBezTo>
                <a:cubicBezTo>
                  <a:pt x="70069" y="1030013"/>
                  <a:pt x="83119" y="1010109"/>
                  <a:pt x="84082" y="987972"/>
                </a:cubicBezTo>
                <a:cubicBezTo>
                  <a:pt x="95220" y="731803"/>
                  <a:pt x="75032" y="824481"/>
                  <a:pt x="105103" y="704193"/>
                </a:cubicBezTo>
                <a:cubicBezTo>
                  <a:pt x="108606" y="669158"/>
                  <a:pt x="104479" y="632492"/>
                  <a:pt x="115613" y="599089"/>
                </a:cubicBezTo>
                <a:cubicBezTo>
                  <a:pt x="119608" y="587105"/>
                  <a:pt x="134550" y="579038"/>
                  <a:pt x="147145" y="578069"/>
                </a:cubicBezTo>
                <a:cubicBezTo>
                  <a:pt x="182250" y="575369"/>
                  <a:pt x="217214" y="585076"/>
                  <a:pt x="252248" y="588579"/>
                </a:cubicBezTo>
                <a:cubicBezTo>
                  <a:pt x="283917" y="609692"/>
                  <a:pt x="288479" y="614617"/>
                  <a:pt x="325820" y="630620"/>
                </a:cubicBezTo>
                <a:cubicBezTo>
                  <a:pt x="336003" y="634984"/>
                  <a:pt x="347666" y="635751"/>
                  <a:pt x="357351" y="641131"/>
                </a:cubicBezTo>
                <a:cubicBezTo>
                  <a:pt x="465770" y="701364"/>
                  <a:pt x="380597" y="669900"/>
                  <a:pt x="451945" y="693683"/>
                </a:cubicBezTo>
                <a:cubicBezTo>
                  <a:pt x="500993" y="690179"/>
                  <a:pt x="554039" y="702882"/>
                  <a:pt x="599089" y="683172"/>
                </a:cubicBezTo>
                <a:cubicBezTo>
                  <a:pt x="619389" y="674291"/>
                  <a:pt x="613103" y="641131"/>
                  <a:pt x="620110" y="620110"/>
                </a:cubicBezTo>
                <a:lnTo>
                  <a:pt x="630620" y="588579"/>
                </a:lnTo>
                <a:cubicBezTo>
                  <a:pt x="634124" y="532524"/>
                  <a:pt x="594087" y="451095"/>
                  <a:pt x="641131" y="420414"/>
                </a:cubicBezTo>
                <a:cubicBezTo>
                  <a:pt x="686146" y="391056"/>
                  <a:pt x="835071" y="419799"/>
                  <a:pt x="914400" y="441434"/>
                </a:cubicBezTo>
                <a:cubicBezTo>
                  <a:pt x="939007" y="448145"/>
                  <a:pt x="963365" y="455744"/>
                  <a:pt x="987972" y="462455"/>
                </a:cubicBezTo>
                <a:cubicBezTo>
                  <a:pt x="1001908" y="466256"/>
                  <a:pt x="1015999" y="469462"/>
                  <a:pt x="1030013" y="472965"/>
                </a:cubicBezTo>
                <a:cubicBezTo>
                  <a:pt x="1089572" y="469462"/>
                  <a:pt x="1154030" y="486368"/>
                  <a:pt x="1208689" y="462455"/>
                </a:cubicBezTo>
                <a:cubicBezTo>
                  <a:pt x="1222515" y="456406"/>
                  <a:pt x="1191320" y="384289"/>
                  <a:pt x="1187669" y="367862"/>
                </a:cubicBezTo>
                <a:cubicBezTo>
                  <a:pt x="1183046" y="347059"/>
                  <a:pt x="1181337" y="325697"/>
                  <a:pt x="1177158" y="304800"/>
                </a:cubicBezTo>
                <a:cubicBezTo>
                  <a:pt x="1157499" y="206508"/>
                  <a:pt x="1176172" y="311360"/>
                  <a:pt x="1156138" y="231227"/>
                </a:cubicBezTo>
                <a:cubicBezTo>
                  <a:pt x="1147480" y="196595"/>
                  <a:pt x="1141367" y="149992"/>
                  <a:pt x="1135117" y="115614"/>
                </a:cubicBezTo>
                <a:cubicBezTo>
                  <a:pt x="1131921" y="98038"/>
                  <a:pt x="1129307" y="80297"/>
                  <a:pt x="1124607" y="63062"/>
                </a:cubicBezTo>
                <a:cubicBezTo>
                  <a:pt x="1118777" y="41685"/>
                  <a:pt x="1103586" y="0"/>
                  <a:pt x="1103586" y="0"/>
                </a:cubicBezTo>
              </a:path>
            </a:pathLst>
          </a:custGeom>
          <a:noFill/>
          <a:ln w="22225">
            <a:solidFill>
              <a:srgbClr val="FFC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73472CD-4663-47EC-92D6-0B983782EDB4}"/>
              </a:ext>
            </a:extLst>
          </p:cNvPr>
          <p:cNvSpPr>
            <a:spLocks noGrp="1"/>
          </p:cNvSpPr>
          <p:nvPr>
            <p:ph type="sldNum" sz="quarter" idx="12"/>
          </p:nvPr>
        </p:nvSpPr>
        <p:spPr/>
        <p:txBody>
          <a:bodyPr/>
          <a:lstStyle/>
          <a:p>
            <a:fld id="{3AC87D52-3C76-4AB5-B7F1-9492BDD78DD4}" type="slidenum">
              <a:rPr kumimoji="1" lang="ja-JP" altLang="en-US" smtClean="0"/>
              <a:t>3</a:t>
            </a:fld>
            <a:endParaRPr kumimoji="1" lang="ja-JP" altLang="en-US"/>
          </a:p>
        </p:txBody>
      </p:sp>
    </p:spTree>
    <p:extLst>
      <p:ext uri="{BB962C8B-B14F-4D97-AF65-F5344CB8AC3E}">
        <p14:creationId xmlns:p14="http://schemas.microsoft.com/office/powerpoint/2010/main" val="1736010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73837" y="397889"/>
            <a:ext cx="7988084" cy="707886"/>
          </a:xfrm>
          <a:prstGeom prst="rect">
            <a:avLst/>
          </a:prstGeom>
          <a:solidFill>
            <a:schemeClr val="accent2">
              <a:lumMod val="20000"/>
              <a:lumOff val="80000"/>
            </a:schemeClr>
          </a:solidFill>
        </p:spPr>
        <p:txBody>
          <a:bodyPr wrap="none" rtlCol="0">
            <a:spAutoFit/>
          </a:bodyPr>
          <a:lstStyle/>
          <a:p>
            <a:r>
              <a:rPr kumimoji="1" lang="en-US" altLang="ja-JP" sz="4000" dirty="0">
                <a:latin typeface="+mn-ea"/>
              </a:rPr>
              <a:t>Ⅰ</a:t>
            </a:r>
            <a:r>
              <a:rPr lang="ja-JP" altLang="en-US" sz="4000" dirty="0" err="1">
                <a:latin typeface="+mn-ea"/>
              </a:rPr>
              <a:t>．</a:t>
            </a:r>
            <a:r>
              <a:rPr lang="ja-JP" altLang="en-US" sz="4000" dirty="0">
                <a:latin typeface="+mn-ea"/>
              </a:rPr>
              <a:t>新卒看護師が集まりやすい病院</a:t>
            </a:r>
            <a:endParaRPr kumimoji="1" lang="ja-JP" altLang="en-US" sz="4000" dirty="0">
              <a:latin typeface="+mn-ea"/>
            </a:endParaRPr>
          </a:p>
        </p:txBody>
      </p:sp>
      <p:sp>
        <p:nvSpPr>
          <p:cNvPr id="3" name="テキスト ボックス 2"/>
          <p:cNvSpPr txBox="1"/>
          <p:nvPr/>
        </p:nvSpPr>
        <p:spPr>
          <a:xfrm>
            <a:off x="620511" y="1939191"/>
            <a:ext cx="7694735" cy="2185214"/>
          </a:xfrm>
          <a:prstGeom prst="rect">
            <a:avLst/>
          </a:prstGeom>
          <a:noFill/>
        </p:spPr>
        <p:txBody>
          <a:bodyPr wrap="none" rtlCol="0">
            <a:spAutoFit/>
          </a:bodyPr>
          <a:lstStyle/>
          <a:p>
            <a:r>
              <a:rPr kumimoji="1" lang="ja-JP" altLang="en-US" sz="4000" dirty="0">
                <a:solidFill>
                  <a:srgbClr val="FF0000"/>
                </a:solidFill>
                <a:latin typeface="+mn-ea"/>
              </a:rPr>
              <a:t>急性期神話！！</a:t>
            </a:r>
            <a:endParaRPr kumimoji="1" lang="en-US" altLang="ja-JP" sz="4000" dirty="0">
              <a:solidFill>
                <a:srgbClr val="FF0000"/>
              </a:solidFill>
              <a:latin typeface="+mn-ea"/>
            </a:endParaRPr>
          </a:p>
          <a:p>
            <a:r>
              <a:rPr lang="ja-JP" altLang="en-US" sz="2800" dirty="0">
                <a:latin typeface="+mn-ea"/>
              </a:rPr>
              <a:t>　</a:t>
            </a:r>
            <a:r>
              <a:rPr lang="ja-JP" altLang="en-US" sz="3200" dirty="0">
                <a:latin typeface="+mn-ea"/>
              </a:rPr>
              <a:t>→まずは、急性期で医療を学びたい</a:t>
            </a:r>
            <a:endParaRPr lang="en-US" altLang="ja-JP" sz="3200" dirty="0">
              <a:latin typeface="+mn-ea"/>
            </a:endParaRPr>
          </a:p>
          <a:p>
            <a:r>
              <a:rPr kumimoji="1" lang="ja-JP" altLang="en-US" sz="3200" dirty="0">
                <a:latin typeface="+mn-ea"/>
              </a:rPr>
              <a:t>　→実習と重ねて理解しやすく分かりやすい</a:t>
            </a:r>
            <a:endParaRPr kumimoji="1" lang="en-US" altLang="ja-JP" sz="3200" dirty="0">
              <a:latin typeface="+mn-ea"/>
            </a:endParaRPr>
          </a:p>
          <a:p>
            <a:r>
              <a:rPr lang="ja-JP" altLang="en-US" sz="3200" dirty="0">
                <a:latin typeface="+mn-ea"/>
              </a:rPr>
              <a:t>　→その他：「病院がきれい」　「新しい」</a:t>
            </a:r>
            <a:endParaRPr kumimoji="1" lang="ja-JP" altLang="en-US" sz="3200" dirty="0">
              <a:latin typeface="+mn-ea"/>
            </a:endParaRPr>
          </a:p>
        </p:txBody>
      </p:sp>
      <p:sp>
        <p:nvSpPr>
          <p:cNvPr id="4" name="テキスト ボックス 3"/>
          <p:cNvSpPr txBox="1"/>
          <p:nvPr/>
        </p:nvSpPr>
        <p:spPr>
          <a:xfrm>
            <a:off x="190906" y="4621426"/>
            <a:ext cx="8553944" cy="954107"/>
          </a:xfrm>
          <a:prstGeom prst="rect">
            <a:avLst/>
          </a:prstGeom>
          <a:noFill/>
          <a:ln>
            <a:solidFill>
              <a:schemeClr val="tx1"/>
            </a:solidFill>
          </a:ln>
        </p:spPr>
        <p:txBody>
          <a:bodyPr wrap="none" rtlCol="0">
            <a:spAutoFit/>
          </a:bodyPr>
          <a:lstStyle/>
          <a:p>
            <a:pPr algn="ctr"/>
            <a:r>
              <a:rPr kumimoji="1" lang="ja-JP" altLang="en-US" sz="2800" dirty="0">
                <a:latin typeface="+mn-ea"/>
              </a:rPr>
              <a:t>地域に偏在なく採用するには、</a:t>
            </a:r>
            <a:endParaRPr kumimoji="1" lang="en-US" altLang="ja-JP" sz="2800" dirty="0">
              <a:latin typeface="+mn-ea"/>
            </a:endParaRPr>
          </a:p>
          <a:p>
            <a:pPr algn="ctr"/>
            <a:r>
              <a:rPr kumimoji="1" lang="ja-JP" altLang="en-US" sz="2800" dirty="0">
                <a:latin typeface="+mn-ea"/>
              </a:rPr>
              <a:t>病院側のアピールと応募する側（教育側）の協力が必要</a:t>
            </a:r>
          </a:p>
        </p:txBody>
      </p:sp>
      <p:sp>
        <p:nvSpPr>
          <p:cNvPr id="5" name="テキスト ボックス 4"/>
          <p:cNvSpPr txBox="1"/>
          <p:nvPr/>
        </p:nvSpPr>
        <p:spPr>
          <a:xfrm>
            <a:off x="564406" y="1248007"/>
            <a:ext cx="8100294" cy="400110"/>
          </a:xfrm>
          <a:prstGeom prst="rect">
            <a:avLst/>
          </a:prstGeom>
          <a:noFill/>
        </p:spPr>
        <p:txBody>
          <a:bodyPr wrap="none" rtlCol="0">
            <a:spAutoFit/>
          </a:bodyPr>
          <a:lstStyle/>
          <a:p>
            <a:r>
              <a:rPr kumimoji="1" lang="ja-JP" altLang="en-US" sz="2000" dirty="0"/>
              <a:t>看護師が不足しているために病床が十分に開けられないことから始まった</a:t>
            </a:r>
          </a:p>
        </p:txBody>
      </p:sp>
      <p:sp>
        <p:nvSpPr>
          <p:cNvPr id="6" name="スライド番号プレースホルダー 5">
            <a:extLst>
              <a:ext uri="{FF2B5EF4-FFF2-40B4-BE49-F238E27FC236}">
                <a16:creationId xmlns:a16="http://schemas.microsoft.com/office/drawing/2014/main" id="{4FC62FE0-37F7-47E1-9DE3-7E774224E1DF}"/>
              </a:ext>
            </a:extLst>
          </p:cNvPr>
          <p:cNvSpPr>
            <a:spLocks noGrp="1"/>
          </p:cNvSpPr>
          <p:nvPr>
            <p:ph type="sldNum" sz="quarter" idx="12"/>
          </p:nvPr>
        </p:nvSpPr>
        <p:spPr/>
        <p:txBody>
          <a:bodyPr/>
          <a:lstStyle/>
          <a:p>
            <a:fld id="{3AC87D52-3C76-4AB5-B7F1-9492BDD78DD4}" type="slidenum">
              <a:rPr kumimoji="1" lang="ja-JP" altLang="en-US" smtClean="0"/>
              <a:t>4</a:t>
            </a:fld>
            <a:endParaRPr kumimoji="1" lang="ja-JP" altLang="en-US"/>
          </a:p>
        </p:txBody>
      </p:sp>
    </p:spTree>
    <p:extLst>
      <p:ext uri="{BB962C8B-B14F-4D97-AF65-F5344CB8AC3E}">
        <p14:creationId xmlns:p14="http://schemas.microsoft.com/office/powerpoint/2010/main" val="583892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コンテンツ プレースホルダ 1"/>
          <p:cNvSpPr>
            <a:spLocks noGrp="1"/>
          </p:cNvSpPr>
          <p:nvPr>
            <p:ph idx="1"/>
          </p:nvPr>
        </p:nvSpPr>
        <p:spPr>
          <a:xfrm>
            <a:off x="201292" y="1441613"/>
            <a:ext cx="8856984" cy="648072"/>
          </a:xfrm>
        </p:spPr>
        <p:txBody>
          <a:bodyPr>
            <a:normAutofit fontScale="92500"/>
          </a:bodyPr>
          <a:lstStyle/>
          <a:p>
            <a:pPr algn="ctr">
              <a:buNone/>
            </a:pPr>
            <a:r>
              <a:rPr lang="ja-JP" altLang="en-US" sz="2800" dirty="0">
                <a:solidFill>
                  <a:srgbClr val="FF0000"/>
                </a:solidFill>
                <a:latin typeface="ＭＳ Ｐゴシック" panose="020B0600070205080204" pitchFamily="50" charset="-128"/>
                <a:ea typeface="ＭＳ Ｐゴシック" panose="020B0600070205080204" pitchFamily="50" charset="-128"/>
              </a:rPr>
              <a:t>厚生労働省新人看護職員研修ガイドライン</a:t>
            </a:r>
            <a:r>
              <a:rPr lang="ja-JP" altLang="en-US" sz="2800" dirty="0">
                <a:latin typeface="ＭＳ Ｐゴシック" panose="020B0600070205080204" pitchFamily="50" charset="-128"/>
                <a:ea typeface="ＭＳ Ｐゴシック" panose="020B0600070205080204" pitchFamily="50" charset="-128"/>
              </a:rPr>
              <a:t>に基づいた研修</a:t>
            </a:r>
            <a:endParaRPr kumimoji="1" lang="en-US" altLang="ja-JP" dirty="0">
              <a:latin typeface="ＭＳ Ｐゴシック" panose="020B0600070205080204" pitchFamily="50" charset="-128"/>
              <a:ea typeface="ＭＳ Ｐゴシック" panose="020B0600070205080204" pitchFamily="50" charset="-128"/>
            </a:endParaRPr>
          </a:p>
        </p:txBody>
      </p:sp>
      <p:pic>
        <p:nvPicPr>
          <p:cNvPr id="4" name="図 3"/>
          <p:cNvPicPr>
            <a:picLocks noChangeAspect="1"/>
          </p:cNvPicPr>
          <p:nvPr/>
        </p:nvPicPr>
        <p:blipFill>
          <a:blip r:embed="rId2"/>
          <a:stretch>
            <a:fillRect/>
          </a:stretch>
        </p:blipFill>
        <p:spPr>
          <a:xfrm>
            <a:off x="917128" y="1916832"/>
            <a:ext cx="7441663" cy="2291740"/>
          </a:xfrm>
          <a:prstGeom prst="rect">
            <a:avLst/>
          </a:prstGeom>
        </p:spPr>
      </p:pic>
      <p:pic>
        <p:nvPicPr>
          <p:cNvPr id="5" name="図 4"/>
          <p:cNvPicPr>
            <a:picLocks noChangeAspect="1"/>
          </p:cNvPicPr>
          <p:nvPr/>
        </p:nvPicPr>
        <p:blipFill>
          <a:blip r:embed="rId3"/>
          <a:stretch>
            <a:fillRect/>
          </a:stretch>
        </p:blipFill>
        <p:spPr>
          <a:xfrm>
            <a:off x="911902" y="4208572"/>
            <a:ext cx="7435765" cy="2289923"/>
          </a:xfrm>
          <a:prstGeom prst="rect">
            <a:avLst/>
          </a:prstGeom>
        </p:spPr>
      </p:pic>
      <p:sp>
        <p:nvSpPr>
          <p:cNvPr id="7" name="テキスト ボックス 6"/>
          <p:cNvSpPr txBox="1"/>
          <p:nvPr/>
        </p:nvSpPr>
        <p:spPr>
          <a:xfrm>
            <a:off x="542126" y="150740"/>
            <a:ext cx="7730001" cy="646331"/>
          </a:xfrm>
          <a:prstGeom prst="rect">
            <a:avLst/>
          </a:prstGeom>
          <a:solidFill>
            <a:schemeClr val="accent2">
              <a:lumMod val="20000"/>
              <a:lumOff val="80000"/>
            </a:schemeClr>
          </a:solidFill>
        </p:spPr>
        <p:txBody>
          <a:bodyPr wrap="none" rtlCol="0">
            <a:spAutoFit/>
          </a:bodyPr>
          <a:lstStyle/>
          <a:p>
            <a:r>
              <a:rPr kumimoji="1" lang="en-US" altLang="ja-JP" sz="3600" dirty="0">
                <a:latin typeface="ＭＳ Ｐゴシック" panose="020B0600070205080204" pitchFamily="50" charset="-128"/>
                <a:ea typeface="ＭＳ Ｐゴシック" panose="020B0600070205080204" pitchFamily="50" charset="-128"/>
              </a:rPr>
              <a:t>Ⅱ</a:t>
            </a:r>
            <a:r>
              <a:rPr kumimoji="1" lang="ja-JP" altLang="en-US" sz="3600" dirty="0" err="1">
                <a:latin typeface="ＭＳ Ｐゴシック" panose="020B0600070205080204" pitchFamily="50" charset="-128"/>
                <a:ea typeface="ＭＳ Ｐゴシック" panose="020B0600070205080204" pitchFamily="50" charset="-128"/>
              </a:rPr>
              <a:t>．</a:t>
            </a:r>
            <a:r>
              <a:rPr kumimoji="1" lang="ja-JP" altLang="en-US" sz="3600" dirty="0">
                <a:latin typeface="ＭＳ Ｐゴシック" panose="020B0600070205080204" pitchFamily="50" charset="-128"/>
                <a:ea typeface="ＭＳ Ｐゴシック" panose="020B0600070205080204" pitchFamily="50" charset="-128"/>
              </a:rPr>
              <a:t>新卒看護師を育成する病院の体制</a:t>
            </a:r>
          </a:p>
        </p:txBody>
      </p:sp>
      <p:sp>
        <p:nvSpPr>
          <p:cNvPr id="9" name="テキスト ボックス 8"/>
          <p:cNvSpPr txBox="1"/>
          <p:nvPr/>
        </p:nvSpPr>
        <p:spPr>
          <a:xfrm>
            <a:off x="1467860" y="872180"/>
            <a:ext cx="6340197" cy="400110"/>
          </a:xfrm>
          <a:prstGeom prst="rect">
            <a:avLst/>
          </a:prstGeom>
          <a:noFill/>
        </p:spPr>
        <p:txBody>
          <a:bodyPr wrap="none" rtlCol="0">
            <a:spAutoFit/>
          </a:bodyPr>
          <a:lstStyle/>
          <a:p>
            <a:r>
              <a:rPr kumimoji="1" lang="ja-JP" altLang="en-US" sz="2000" dirty="0"/>
              <a:t>鶴見区内</a:t>
            </a:r>
            <a:r>
              <a:rPr lang="ja-JP" altLang="en-US" sz="2000" dirty="0"/>
              <a:t>１４病院中、新卒看護師採用するのは２病院</a:t>
            </a:r>
            <a:endParaRPr kumimoji="1" lang="ja-JP" altLang="en-US" sz="2000" dirty="0"/>
          </a:p>
        </p:txBody>
      </p:sp>
      <p:sp>
        <p:nvSpPr>
          <p:cNvPr id="3" name="テキスト ボックス 2"/>
          <p:cNvSpPr txBox="1"/>
          <p:nvPr/>
        </p:nvSpPr>
        <p:spPr>
          <a:xfrm>
            <a:off x="4239491" y="1962401"/>
            <a:ext cx="1694695" cy="369332"/>
          </a:xfrm>
          <a:prstGeom prst="rect">
            <a:avLst/>
          </a:prstGeom>
          <a:noFill/>
        </p:spPr>
        <p:txBody>
          <a:bodyPr wrap="none" rtlCol="0">
            <a:spAutoFit/>
          </a:bodyPr>
          <a:lstStyle/>
          <a:p>
            <a:r>
              <a:rPr lang="ja-JP" altLang="en-US" dirty="0">
                <a:latin typeface="ＭＳ Ｐゴシック" panose="020B0600070205080204" pitchFamily="50" charset="-128"/>
                <a:ea typeface="ＭＳ Ｐゴシック" panose="020B0600070205080204" pitchFamily="50" charset="-128"/>
              </a:rPr>
              <a:t>評価：１０４項目</a:t>
            </a:r>
            <a:endParaRPr kumimoji="1" lang="ja-JP" altLang="en-US" dirty="0"/>
          </a:p>
        </p:txBody>
      </p:sp>
      <p:sp>
        <p:nvSpPr>
          <p:cNvPr id="6" name="スライド番号プレースホルダー 5">
            <a:extLst>
              <a:ext uri="{FF2B5EF4-FFF2-40B4-BE49-F238E27FC236}">
                <a16:creationId xmlns:a16="http://schemas.microsoft.com/office/drawing/2014/main" id="{26C9154F-BDD4-405D-9614-D40348F5D63D}"/>
              </a:ext>
            </a:extLst>
          </p:cNvPr>
          <p:cNvSpPr>
            <a:spLocks noGrp="1"/>
          </p:cNvSpPr>
          <p:nvPr>
            <p:ph type="sldNum" sz="quarter" idx="11"/>
          </p:nvPr>
        </p:nvSpPr>
        <p:spPr/>
        <p:txBody>
          <a:bodyPr/>
          <a:lstStyle/>
          <a:p>
            <a:fld id="{1E9D4D7C-FEC1-443F-9169-E8AB76FE46D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1955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9557" y="205945"/>
            <a:ext cx="8034572" cy="646331"/>
          </a:xfrm>
          <a:prstGeom prst="rect">
            <a:avLst/>
          </a:prstGeom>
          <a:solidFill>
            <a:schemeClr val="accent2">
              <a:lumMod val="20000"/>
              <a:lumOff val="80000"/>
            </a:schemeClr>
          </a:solidFill>
        </p:spPr>
        <p:txBody>
          <a:bodyPr wrap="none" rtlCol="0">
            <a:spAutoFit/>
          </a:bodyPr>
          <a:lstStyle/>
          <a:p>
            <a:r>
              <a:rPr kumimoji="1" lang="en-US" altLang="ja-JP" sz="3600" dirty="0">
                <a:latin typeface="+mn-ea"/>
              </a:rPr>
              <a:t>Ⅲ</a:t>
            </a:r>
            <a:r>
              <a:rPr kumimoji="1" lang="ja-JP" altLang="en-US" sz="3600" dirty="0" err="1">
                <a:latin typeface="+mn-ea"/>
              </a:rPr>
              <a:t>．</a:t>
            </a:r>
            <a:r>
              <a:rPr kumimoji="1" lang="ja-JP" altLang="en-US" sz="3600" dirty="0">
                <a:latin typeface="+mn-ea"/>
              </a:rPr>
              <a:t>キャリアの価値をつくる　－養成型－</a:t>
            </a:r>
          </a:p>
        </p:txBody>
      </p:sp>
      <p:sp>
        <p:nvSpPr>
          <p:cNvPr id="3" name="テキスト ボックス 2"/>
          <p:cNvSpPr txBox="1"/>
          <p:nvPr/>
        </p:nvSpPr>
        <p:spPr>
          <a:xfrm>
            <a:off x="772524" y="1029730"/>
            <a:ext cx="7428637" cy="707886"/>
          </a:xfrm>
          <a:prstGeom prst="rect">
            <a:avLst/>
          </a:prstGeom>
          <a:noFill/>
        </p:spPr>
        <p:txBody>
          <a:bodyPr wrap="none" rtlCol="0">
            <a:spAutoFit/>
          </a:bodyPr>
          <a:lstStyle/>
          <a:p>
            <a:r>
              <a:rPr kumimoji="1" lang="ja-JP" altLang="en-US" sz="2000" dirty="0"/>
              <a:t>当初、終盤で採用が決まっていない</a:t>
            </a:r>
            <a:r>
              <a:rPr lang="ja-JP" altLang="en-US" sz="2000" dirty="0"/>
              <a:t>新卒看護師を養成型として採用</a:t>
            </a:r>
            <a:endParaRPr lang="en-US" altLang="ja-JP" sz="2000" dirty="0"/>
          </a:p>
          <a:p>
            <a:r>
              <a:rPr kumimoji="1" lang="ja-JP" altLang="en-US" sz="2000" dirty="0"/>
              <a:t>結局、途中で断念することとなった。</a:t>
            </a:r>
          </a:p>
        </p:txBody>
      </p:sp>
      <p:sp>
        <p:nvSpPr>
          <p:cNvPr id="4" name="テキスト ボックス 3"/>
          <p:cNvSpPr txBox="1"/>
          <p:nvPr/>
        </p:nvSpPr>
        <p:spPr>
          <a:xfrm>
            <a:off x="573473" y="2199503"/>
            <a:ext cx="8293689" cy="3370153"/>
          </a:xfrm>
          <a:prstGeom prst="rect">
            <a:avLst/>
          </a:prstGeom>
          <a:noFill/>
        </p:spPr>
        <p:txBody>
          <a:bodyPr wrap="square" rtlCol="0">
            <a:spAutoFit/>
          </a:bodyPr>
          <a:lstStyle/>
          <a:p>
            <a:r>
              <a:rPr kumimoji="1" lang="ja-JP" altLang="en-US" dirty="0"/>
              <a:t>〇</a:t>
            </a:r>
            <a:r>
              <a:rPr kumimoji="1" lang="ja-JP" altLang="en-US" sz="3200" dirty="0">
                <a:solidFill>
                  <a:srgbClr val="FF0000"/>
                </a:solidFill>
                <a:latin typeface="+mn-ea"/>
              </a:rPr>
              <a:t>病院に就職から地域に就職へ</a:t>
            </a:r>
            <a:endParaRPr kumimoji="1" lang="en-US" altLang="ja-JP" sz="1200" dirty="0">
              <a:solidFill>
                <a:srgbClr val="FF0000"/>
              </a:solidFill>
              <a:latin typeface="+mn-ea"/>
            </a:endParaRPr>
          </a:p>
          <a:p>
            <a:endParaRPr kumimoji="1" lang="en-US" altLang="ja-JP" sz="1100" dirty="0">
              <a:solidFill>
                <a:srgbClr val="FF0000"/>
              </a:solidFill>
              <a:latin typeface="+mn-ea"/>
            </a:endParaRPr>
          </a:p>
          <a:p>
            <a:r>
              <a:rPr lang="ja-JP" altLang="en-US" sz="2000" dirty="0"/>
              <a:t>　　→</a:t>
            </a:r>
            <a:r>
              <a:rPr lang="ja-JP" altLang="en-US" sz="2000" dirty="0">
                <a:latin typeface="+mn-ea"/>
              </a:rPr>
              <a:t>すでに数年間分敷かれているレールを歩むということがひとつの</a:t>
            </a:r>
            <a:endParaRPr lang="en-US" altLang="ja-JP" sz="2000" dirty="0">
              <a:latin typeface="+mn-ea"/>
            </a:endParaRPr>
          </a:p>
          <a:p>
            <a:r>
              <a:rPr lang="ja-JP" altLang="en-US" sz="2000" dirty="0">
                <a:latin typeface="+mn-ea"/>
              </a:rPr>
              <a:t>　　　　選択肢となる</a:t>
            </a:r>
            <a:endParaRPr lang="en-US" altLang="ja-JP" sz="2000" dirty="0">
              <a:latin typeface="+mn-ea"/>
            </a:endParaRPr>
          </a:p>
          <a:p>
            <a:endParaRPr kumimoji="1" lang="en-US" altLang="ja-JP" dirty="0"/>
          </a:p>
          <a:p>
            <a:r>
              <a:rPr lang="ja-JP" altLang="en-US" dirty="0"/>
              <a:t>〇</a:t>
            </a:r>
            <a:r>
              <a:rPr lang="ja-JP" altLang="en-US" sz="3200" dirty="0">
                <a:solidFill>
                  <a:srgbClr val="FF0000"/>
                </a:solidFill>
                <a:latin typeface="+mn-ea"/>
              </a:rPr>
              <a:t>ジェネラルナースが基盤</a:t>
            </a:r>
            <a:endParaRPr lang="en-US" altLang="ja-JP" dirty="0"/>
          </a:p>
          <a:p>
            <a:r>
              <a:rPr kumimoji="1" lang="ja-JP" altLang="en-US" dirty="0"/>
              <a:t>　　</a:t>
            </a:r>
            <a:r>
              <a:rPr kumimoji="1" lang="ja-JP" altLang="en-US" sz="2000" dirty="0">
                <a:latin typeface="+mn-ea"/>
              </a:rPr>
              <a:t>→</a:t>
            </a:r>
            <a:r>
              <a:rPr lang="en-US" altLang="ja-JP" sz="2000" dirty="0">
                <a:latin typeface="+mn-ea"/>
              </a:rPr>
              <a:t>4</a:t>
            </a:r>
            <a:r>
              <a:rPr lang="ja-JP" altLang="en-US" sz="2000" dirty="0">
                <a:latin typeface="+mn-ea"/>
              </a:rPr>
              <a:t>～</a:t>
            </a:r>
            <a:r>
              <a:rPr lang="en-US" altLang="ja-JP" sz="2000" dirty="0">
                <a:latin typeface="+mn-ea"/>
              </a:rPr>
              <a:t>5</a:t>
            </a:r>
            <a:r>
              <a:rPr lang="ja-JP" altLang="en-US" sz="2000" dirty="0">
                <a:latin typeface="+mn-ea"/>
              </a:rPr>
              <a:t>年間で</a:t>
            </a:r>
            <a:r>
              <a:rPr lang="ja-JP" altLang="en-US" sz="2000" u="sng" dirty="0">
                <a:latin typeface="+mn-ea"/>
              </a:rPr>
              <a:t>継続看護</a:t>
            </a:r>
            <a:r>
              <a:rPr lang="ja-JP" altLang="en-US" sz="2000" dirty="0">
                <a:latin typeface="+mn-ea"/>
              </a:rPr>
              <a:t>を学ぶ　　「治療」や「療養」生活をする人を看る　</a:t>
            </a:r>
            <a:endParaRPr lang="en-US" altLang="ja-JP" sz="1200" dirty="0">
              <a:latin typeface="+mn-ea"/>
            </a:endParaRPr>
          </a:p>
          <a:p>
            <a:r>
              <a:rPr lang="ja-JP" altLang="en-US" sz="2000" dirty="0">
                <a:latin typeface="+mn-ea"/>
              </a:rPr>
              <a:t>　→全般の研修をした上で、必要性を感じれば、</a:t>
            </a:r>
            <a:endParaRPr lang="en-US" altLang="ja-JP" sz="2000" dirty="0">
              <a:latin typeface="+mn-ea"/>
            </a:endParaRPr>
          </a:p>
          <a:p>
            <a:r>
              <a:rPr lang="ja-JP" altLang="en-US" sz="2000" dirty="0">
                <a:latin typeface="+mn-ea"/>
              </a:rPr>
              <a:t>　　　特定行為研修（診療の補助の強化）や専門・認定看護師（療養上の世</a:t>
            </a:r>
            <a:endParaRPr lang="en-US" altLang="ja-JP" sz="2000" dirty="0">
              <a:latin typeface="+mn-ea"/>
            </a:endParaRPr>
          </a:p>
          <a:p>
            <a:r>
              <a:rPr lang="ja-JP" altLang="en-US" sz="2000" dirty="0">
                <a:latin typeface="+mn-ea"/>
              </a:rPr>
              <a:t>　　　話の強化）など学びを深められる</a:t>
            </a:r>
            <a:endParaRPr kumimoji="1" lang="ja-JP" altLang="en-US" sz="2000" dirty="0">
              <a:latin typeface="+mn-ea"/>
            </a:endParaRPr>
          </a:p>
        </p:txBody>
      </p:sp>
      <p:sp>
        <p:nvSpPr>
          <p:cNvPr id="5" name="スライド番号プレースホルダー 4">
            <a:extLst>
              <a:ext uri="{FF2B5EF4-FFF2-40B4-BE49-F238E27FC236}">
                <a16:creationId xmlns:a16="http://schemas.microsoft.com/office/drawing/2014/main" id="{A9406030-DACC-4AD5-AB01-5388F853E083}"/>
              </a:ext>
            </a:extLst>
          </p:cNvPr>
          <p:cNvSpPr>
            <a:spLocks noGrp="1"/>
          </p:cNvSpPr>
          <p:nvPr>
            <p:ph type="sldNum" sz="quarter" idx="12"/>
          </p:nvPr>
        </p:nvSpPr>
        <p:spPr/>
        <p:txBody>
          <a:bodyPr/>
          <a:lstStyle/>
          <a:p>
            <a:fld id="{C24351BA-6E6C-4E18-95F2-F82E8F6BF107}" type="slidenum">
              <a:rPr lang="ja-JP" altLang="en-US" smtClean="0">
                <a:solidFill>
                  <a:prstClr val="black">
                    <a:tint val="75000"/>
                  </a:prstClr>
                </a:solidFill>
              </a:rPr>
              <a:pPr/>
              <a:t>6</a:t>
            </a:fld>
            <a:endParaRPr lang="ja-JP" altLang="en-US">
              <a:solidFill>
                <a:prstClr val="black">
                  <a:tint val="75000"/>
                </a:prstClr>
              </a:solidFill>
            </a:endParaRPr>
          </a:p>
        </p:txBody>
      </p:sp>
    </p:spTree>
    <p:extLst>
      <p:ext uri="{BB962C8B-B14F-4D97-AF65-F5344CB8AC3E}">
        <p14:creationId xmlns:p14="http://schemas.microsoft.com/office/powerpoint/2010/main" val="185952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64359" y="418245"/>
            <a:ext cx="4184159" cy="646331"/>
          </a:xfrm>
          <a:prstGeom prst="rect">
            <a:avLst/>
          </a:prstGeom>
          <a:solidFill>
            <a:schemeClr val="accent2">
              <a:lumMod val="20000"/>
              <a:lumOff val="80000"/>
            </a:schemeClr>
          </a:solidFill>
        </p:spPr>
        <p:txBody>
          <a:bodyPr wrap="none" rtlCol="0">
            <a:spAutoFit/>
          </a:bodyPr>
          <a:lstStyle/>
          <a:p>
            <a:r>
              <a:rPr kumimoji="1" lang="en-US" altLang="ja-JP" sz="3600" dirty="0">
                <a:latin typeface="+mn-ea"/>
              </a:rPr>
              <a:t>Ⅳ</a:t>
            </a:r>
            <a:r>
              <a:rPr kumimoji="1" lang="ja-JP" altLang="en-US" sz="3600" dirty="0" err="1">
                <a:latin typeface="+mn-ea"/>
              </a:rPr>
              <a:t>．</a:t>
            </a:r>
            <a:r>
              <a:rPr kumimoji="1" lang="ja-JP" altLang="en-US" sz="3600" dirty="0">
                <a:latin typeface="+mn-ea"/>
              </a:rPr>
              <a:t>労働環境の整備</a:t>
            </a:r>
          </a:p>
        </p:txBody>
      </p:sp>
      <p:sp>
        <p:nvSpPr>
          <p:cNvPr id="3" name="テキスト ボックス 2"/>
          <p:cNvSpPr txBox="1"/>
          <p:nvPr/>
        </p:nvSpPr>
        <p:spPr>
          <a:xfrm>
            <a:off x="949745" y="5373896"/>
            <a:ext cx="6613388" cy="1077218"/>
          </a:xfrm>
          <a:prstGeom prst="rect">
            <a:avLst/>
          </a:prstGeom>
          <a:solidFill>
            <a:srgbClr val="FF99FF"/>
          </a:solidFill>
        </p:spPr>
        <p:txBody>
          <a:bodyPr wrap="square" rtlCol="0">
            <a:spAutoFit/>
          </a:bodyPr>
          <a:lstStyle/>
          <a:p>
            <a:r>
              <a:rPr kumimoji="1" lang="ja-JP" altLang="en-US" sz="3200" dirty="0">
                <a:latin typeface="+mn-ea"/>
              </a:rPr>
              <a:t>主体的に「地域貢献している」という</a:t>
            </a:r>
            <a:endParaRPr kumimoji="1" lang="en-US" altLang="ja-JP" sz="3200" dirty="0">
              <a:latin typeface="+mn-ea"/>
            </a:endParaRPr>
          </a:p>
          <a:p>
            <a:r>
              <a:rPr kumimoji="1" lang="ja-JP" altLang="en-US" sz="3200" dirty="0">
                <a:latin typeface="+mn-ea"/>
              </a:rPr>
              <a:t>やりがいを持ち続けられる支援づくり</a:t>
            </a:r>
          </a:p>
        </p:txBody>
      </p:sp>
      <p:sp>
        <p:nvSpPr>
          <p:cNvPr id="4" name="テキスト ボックス 3"/>
          <p:cNvSpPr txBox="1"/>
          <p:nvPr/>
        </p:nvSpPr>
        <p:spPr>
          <a:xfrm>
            <a:off x="998290" y="1420817"/>
            <a:ext cx="4883068" cy="2062103"/>
          </a:xfrm>
          <a:prstGeom prst="rect">
            <a:avLst/>
          </a:prstGeom>
          <a:noFill/>
        </p:spPr>
        <p:txBody>
          <a:bodyPr wrap="none" rtlCol="0">
            <a:spAutoFit/>
          </a:bodyPr>
          <a:lstStyle/>
          <a:p>
            <a:r>
              <a:rPr kumimoji="1" lang="ja-JP" altLang="en-US" sz="3200" dirty="0">
                <a:latin typeface="+mn-ea"/>
              </a:rPr>
              <a:t>〇　給与の支払い者</a:t>
            </a:r>
            <a:endParaRPr kumimoji="1" lang="en-US" altLang="ja-JP" sz="3200" dirty="0">
              <a:latin typeface="+mn-ea"/>
            </a:endParaRPr>
          </a:p>
          <a:p>
            <a:r>
              <a:rPr lang="ja-JP" altLang="en-US" sz="3200" dirty="0">
                <a:latin typeface="+mn-ea"/>
              </a:rPr>
              <a:t>〇　福利厚生の調整</a:t>
            </a:r>
            <a:endParaRPr lang="en-US" altLang="ja-JP" sz="3200" dirty="0">
              <a:latin typeface="+mn-ea"/>
            </a:endParaRPr>
          </a:p>
          <a:p>
            <a:r>
              <a:rPr kumimoji="1" lang="ja-JP" altLang="en-US" sz="3200" dirty="0">
                <a:latin typeface="+mn-ea"/>
              </a:rPr>
              <a:t>〇　退職金など長期の保障</a:t>
            </a:r>
            <a:endParaRPr kumimoji="1" lang="en-US" altLang="ja-JP" sz="3200" dirty="0">
              <a:latin typeface="+mn-ea"/>
            </a:endParaRPr>
          </a:p>
          <a:p>
            <a:r>
              <a:rPr kumimoji="1" lang="ja-JP" altLang="en-US" sz="3200" dirty="0">
                <a:latin typeface="+mn-ea"/>
              </a:rPr>
              <a:t>〇　働く場所による住居</a:t>
            </a:r>
          </a:p>
        </p:txBody>
      </p:sp>
      <p:sp>
        <p:nvSpPr>
          <p:cNvPr id="6" name="テキスト ボックス 5"/>
          <p:cNvSpPr txBox="1"/>
          <p:nvPr/>
        </p:nvSpPr>
        <p:spPr>
          <a:xfrm>
            <a:off x="636445" y="3616411"/>
            <a:ext cx="7928774" cy="1384995"/>
          </a:xfrm>
          <a:prstGeom prst="rect">
            <a:avLst/>
          </a:prstGeom>
          <a:noFill/>
        </p:spPr>
        <p:txBody>
          <a:bodyPr wrap="none" rtlCol="0">
            <a:spAutoFit/>
          </a:bodyPr>
          <a:lstStyle/>
          <a:p>
            <a:r>
              <a:rPr kumimoji="1" lang="ja-JP" altLang="en-US" sz="2800" dirty="0">
                <a:latin typeface="+mn-ea"/>
              </a:rPr>
              <a:t>♢　指導者に新人を区別しない意識づけ　</a:t>
            </a:r>
            <a:endParaRPr kumimoji="1" lang="en-US" altLang="ja-JP" sz="2800" dirty="0">
              <a:latin typeface="+mn-ea"/>
            </a:endParaRPr>
          </a:p>
          <a:p>
            <a:r>
              <a:rPr kumimoji="1" lang="ja-JP" altLang="en-US" sz="2800" dirty="0">
                <a:latin typeface="+mn-ea"/>
              </a:rPr>
              <a:t>　　→プリセプターに「ムダ」と思わせないようにする</a:t>
            </a:r>
            <a:endParaRPr kumimoji="1" lang="en-US" altLang="ja-JP" sz="2800" dirty="0">
              <a:latin typeface="+mn-ea"/>
            </a:endParaRPr>
          </a:p>
          <a:p>
            <a:r>
              <a:rPr lang="ja-JP" altLang="en-US" sz="2800" dirty="0">
                <a:latin typeface="+mn-ea"/>
              </a:rPr>
              <a:t>♢　循環型（在籍出向）は、出向の目的を明確にする</a:t>
            </a:r>
            <a:endParaRPr kumimoji="1" lang="ja-JP" altLang="en-US" sz="2800" dirty="0">
              <a:latin typeface="+mn-ea"/>
            </a:endParaRPr>
          </a:p>
        </p:txBody>
      </p:sp>
      <p:pic>
        <p:nvPicPr>
          <p:cNvPr id="7" name="図 6"/>
          <p:cNvPicPr>
            <a:picLocks noChangeAspect="1"/>
          </p:cNvPicPr>
          <p:nvPr/>
        </p:nvPicPr>
        <p:blipFill>
          <a:blip r:embed="rId2"/>
          <a:stretch>
            <a:fillRect/>
          </a:stretch>
        </p:blipFill>
        <p:spPr>
          <a:xfrm>
            <a:off x="8132899" y="5370280"/>
            <a:ext cx="862924" cy="1080834"/>
          </a:xfrm>
          <a:prstGeom prst="rect">
            <a:avLst/>
          </a:prstGeom>
        </p:spPr>
      </p:pic>
      <p:sp>
        <p:nvSpPr>
          <p:cNvPr id="8" name="テキスト ボックス 7"/>
          <p:cNvSpPr txBox="1"/>
          <p:nvPr/>
        </p:nvSpPr>
        <p:spPr>
          <a:xfrm>
            <a:off x="7733369" y="6378377"/>
            <a:ext cx="1304075" cy="369332"/>
          </a:xfrm>
          <a:prstGeom prst="rect">
            <a:avLst/>
          </a:prstGeom>
          <a:noFill/>
        </p:spPr>
        <p:txBody>
          <a:bodyPr wrap="none" rtlCol="0">
            <a:spAutoFit/>
          </a:bodyPr>
          <a:lstStyle/>
          <a:p>
            <a:pPr>
              <a:defRPr/>
            </a:pPr>
            <a:r>
              <a:rPr kumimoji="0" lang="en-US" altLang="ja-JP" i="1" kern="0" dirty="0">
                <a:solidFill>
                  <a:prstClr val="black"/>
                </a:solidFill>
                <a:ea typeface="游ゴシック" panose="020B0400000000000000" pitchFamily="50" charset="-128"/>
              </a:rPr>
              <a:t>Thank you!!</a:t>
            </a:r>
          </a:p>
        </p:txBody>
      </p:sp>
      <p:sp>
        <p:nvSpPr>
          <p:cNvPr id="5" name="スライド番号プレースホルダー 4">
            <a:extLst>
              <a:ext uri="{FF2B5EF4-FFF2-40B4-BE49-F238E27FC236}">
                <a16:creationId xmlns:a16="http://schemas.microsoft.com/office/drawing/2014/main" id="{EBD5771E-F40A-4A7B-A186-9839132D341D}"/>
              </a:ext>
            </a:extLst>
          </p:cNvPr>
          <p:cNvSpPr>
            <a:spLocks noGrp="1"/>
          </p:cNvSpPr>
          <p:nvPr>
            <p:ph type="sldNum" sz="quarter" idx="12"/>
          </p:nvPr>
        </p:nvSpPr>
        <p:spPr/>
        <p:txBody>
          <a:bodyPr/>
          <a:lstStyle/>
          <a:p>
            <a:fld id="{C24351BA-6E6C-4E18-95F2-F82E8F6BF107}" type="slidenum">
              <a:rPr lang="ja-JP" altLang="en-US" smtClean="0">
                <a:solidFill>
                  <a:prstClr val="black">
                    <a:tint val="75000"/>
                  </a:prstClr>
                </a:solidFill>
              </a:rPr>
              <a:pPr/>
              <a:t>7</a:t>
            </a:fld>
            <a:endParaRPr lang="ja-JP" altLang="en-US">
              <a:solidFill>
                <a:prstClr val="black">
                  <a:tint val="75000"/>
                </a:prstClr>
              </a:solidFill>
            </a:endParaRPr>
          </a:p>
        </p:txBody>
      </p:sp>
    </p:spTree>
    <p:extLst>
      <p:ext uri="{BB962C8B-B14F-4D97-AF65-F5344CB8AC3E}">
        <p14:creationId xmlns:p14="http://schemas.microsoft.com/office/powerpoint/2010/main" val="1310225558"/>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225TGpx_hexagon">
  <a:themeElements>
    <a:clrScheme name="Custom 317">
      <a:dk1>
        <a:sysClr val="windowText" lastClr="000000"/>
      </a:dk1>
      <a:lt1>
        <a:sysClr val="window" lastClr="FFFFFF"/>
      </a:lt1>
      <a:dk2>
        <a:srgbClr val="5C517B"/>
      </a:dk2>
      <a:lt2>
        <a:srgbClr val="EAECF2"/>
      </a:lt2>
      <a:accent1>
        <a:srgbClr val="79B0C9"/>
      </a:accent1>
      <a:accent2>
        <a:srgbClr val="DD8047"/>
      </a:accent2>
      <a:accent3>
        <a:srgbClr val="9AAD6F"/>
      </a:accent3>
      <a:accent4>
        <a:srgbClr val="D8B25C"/>
      </a:accent4>
      <a:accent5>
        <a:srgbClr val="7BA79D"/>
      </a:accent5>
      <a:accent6>
        <a:srgbClr val="AF7473"/>
      </a:accent6>
      <a:hlink>
        <a:srgbClr val="F7B615"/>
      </a:hlink>
      <a:folHlink>
        <a:srgbClr val="704404"/>
      </a:folHlink>
    </a:clrScheme>
    <a:fontScheme name="Custom 17">
      <a:majorFont>
        <a:latin typeface="Lucida Sans Unicode"/>
        <a:ea typeface=""/>
        <a:cs typeface=""/>
      </a:majorFont>
      <a:minorFont>
        <a:latin typeface="Corbel"/>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TotalTime>
  <Words>437</Words>
  <Application>Microsoft Office PowerPoint</Application>
  <PresentationFormat>画面に合わせる (4:3)</PresentationFormat>
  <Paragraphs>67</Paragraphs>
  <Slides>7</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4</vt:i4>
      </vt:variant>
      <vt:variant>
        <vt:lpstr>スライド タイトル</vt:lpstr>
      </vt:variant>
      <vt:variant>
        <vt:i4>7</vt:i4>
      </vt:variant>
    </vt:vector>
  </HeadingPairs>
  <TitlesOfParts>
    <vt:vector size="22" baseType="lpstr">
      <vt:lpstr>HGP創英角ｺﾞｼｯｸUB</vt:lpstr>
      <vt:lpstr>HGS創英角ｺﾞｼｯｸUB</vt:lpstr>
      <vt:lpstr>Meiryo UI</vt:lpstr>
      <vt:lpstr>ＭＳ Ｐゴシック</vt:lpstr>
      <vt:lpstr>Arial</vt:lpstr>
      <vt:lpstr>Calibri</vt:lpstr>
      <vt:lpstr>Calibri Light</vt:lpstr>
      <vt:lpstr>Corbel</vt:lpstr>
      <vt:lpstr>Verdana</vt:lpstr>
      <vt:lpstr>Wingdings 2</vt:lpstr>
      <vt:lpstr>Wingdings 3</vt:lpstr>
      <vt:lpstr>Office テーマ</vt:lpstr>
      <vt:lpstr>1_Office テーマ</vt:lpstr>
      <vt:lpstr>3_Office テーマ</vt:lpstr>
      <vt:lpstr>1_P225TGpx_hexagon</vt:lpstr>
      <vt:lpstr>PowerPoint プレゼンテーション</vt:lpstr>
      <vt:lpstr>済生会横浜市東部病院　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渡邊輝子</dc:creator>
  <cp:lastModifiedBy>k-ha</cp:lastModifiedBy>
  <cp:revision>27</cp:revision>
  <cp:lastPrinted>2022-03-25T00:44:03Z</cp:lastPrinted>
  <dcterms:created xsi:type="dcterms:W3CDTF">2022-03-21T05:20:38Z</dcterms:created>
  <dcterms:modified xsi:type="dcterms:W3CDTF">2022-03-25T00:44:06Z</dcterms:modified>
</cp:coreProperties>
</file>